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embeddedFontLst>
    <p:embeddedFont>
      <p:font typeface="Amatic SC" charset="-79"/>
      <p:regular r:id="rId35"/>
      <p:bold r:id="rId36"/>
    </p:embeddedFont>
    <p:embeddedFont>
      <p:font typeface="Merriweather"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84" d="100"/>
          <a:sy n="84" d="100"/>
        </p:scale>
        <p:origin x="-96" y="-192"/>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7"/>
        <p:cNvGrpSpPr/>
        <p:nvPr/>
      </p:nvGrpSpPr>
      <p:grpSpPr>
        <a:xfrm>
          <a:off x="0" y="0"/>
          <a:ext cx="0" cy="0"/>
          <a:chOff x="0" y="0"/>
          <a:chExt cx="0" cy="0"/>
        </a:xfrm>
      </p:grpSpPr>
      <p:sp>
        <p:nvSpPr>
          <p:cNvPr id="1888" name="Google Shape;1888;g35f391192_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9" name="Google Shape;188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0"/>
        <p:cNvGrpSpPr/>
        <p:nvPr/>
      </p:nvGrpSpPr>
      <p:grpSpPr>
        <a:xfrm>
          <a:off x="0" y="0"/>
          <a:ext cx="0" cy="0"/>
          <a:chOff x="0" y="0"/>
          <a:chExt cx="0" cy="0"/>
        </a:xfrm>
      </p:grpSpPr>
      <p:sp>
        <p:nvSpPr>
          <p:cNvPr id="1951" name="Google Shape;1951;g128e1411c41_0_1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2" name="Google Shape;1952;g128e1411c4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5"/>
        <p:cNvGrpSpPr/>
        <p:nvPr/>
      </p:nvGrpSpPr>
      <p:grpSpPr>
        <a:xfrm>
          <a:off x="0" y="0"/>
          <a:ext cx="0" cy="0"/>
          <a:chOff x="0" y="0"/>
          <a:chExt cx="0" cy="0"/>
        </a:xfrm>
      </p:grpSpPr>
      <p:sp>
        <p:nvSpPr>
          <p:cNvPr id="1956" name="Google Shape;1956;g128e1411c41_0_1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7" name="Google Shape;1957;g128e1411c4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4"/>
        <p:cNvGrpSpPr/>
        <p:nvPr/>
      </p:nvGrpSpPr>
      <p:grpSpPr>
        <a:xfrm>
          <a:off x="0" y="0"/>
          <a:ext cx="0" cy="0"/>
          <a:chOff x="0" y="0"/>
          <a:chExt cx="0" cy="0"/>
        </a:xfrm>
      </p:grpSpPr>
      <p:sp>
        <p:nvSpPr>
          <p:cNvPr id="1965" name="Google Shape;1965;g128e1411c41_0_2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6" name="Google Shape;1966;g128e1411c41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9"/>
        <p:cNvGrpSpPr/>
        <p:nvPr/>
      </p:nvGrpSpPr>
      <p:grpSpPr>
        <a:xfrm>
          <a:off x="0" y="0"/>
          <a:ext cx="0" cy="0"/>
          <a:chOff x="0" y="0"/>
          <a:chExt cx="0" cy="0"/>
        </a:xfrm>
      </p:grpSpPr>
      <p:sp>
        <p:nvSpPr>
          <p:cNvPr id="1970" name="Google Shape;1970;g128e1411c41_0_2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1" name="Google Shape;1971;g128e1411c41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28e1411c41_0_3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28e1411c41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7"/>
        <p:cNvGrpSpPr/>
        <p:nvPr/>
      </p:nvGrpSpPr>
      <p:grpSpPr>
        <a:xfrm>
          <a:off x="0" y="0"/>
          <a:ext cx="0" cy="0"/>
          <a:chOff x="0" y="0"/>
          <a:chExt cx="0" cy="0"/>
        </a:xfrm>
      </p:grpSpPr>
      <p:sp>
        <p:nvSpPr>
          <p:cNvPr id="1988" name="Google Shape;1988;g128e1411c41_0_5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9" name="Google Shape;1989;g128e1411c41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6"/>
        <p:cNvGrpSpPr/>
        <p:nvPr/>
      </p:nvGrpSpPr>
      <p:grpSpPr>
        <a:xfrm>
          <a:off x="0" y="0"/>
          <a:ext cx="0" cy="0"/>
          <a:chOff x="0" y="0"/>
          <a:chExt cx="0" cy="0"/>
        </a:xfrm>
      </p:grpSpPr>
      <p:sp>
        <p:nvSpPr>
          <p:cNvPr id="1997" name="Google Shape;1997;g128e1411c41_0_6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8" name="Google Shape;1998;g128e1411c41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5"/>
        <p:cNvGrpSpPr/>
        <p:nvPr/>
      </p:nvGrpSpPr>
      <p:grpSpPr>
        <a:xfrm>
          <a:off x="0" y="0"/>
          <a:ext cx="0" cy="0"/>
          <a:chOff x="0" y="0"/>
          <a:chExt cx="0" cy="0"/>
        </a:xfrm>
      </p:grpSpPr>
      <p:sp>
        <p:nvSpPr>
          <p:cNvPr id="2006" name="Google Shape;2006;g128e1411c41_0_7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7" name="Google Shape;2007;g128e1411c41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4"/>
        <p:cNvGrpSpPr/>
        <p:nvPr/>
      </p:nvGrpSpPr>
      <p:grpSpPr>
        <a:xfrm>
          <a:off x="0" y="0"/>
          <a:ext cx="0" cy="0"/>
          <a:chOff x="0" y="0"/>
          <a:chExt cx="0" cy="0"/>
        </a:xfrm>
      </p:grpSpPr>
      <p:sp>
        <p:nvSpPr>
          <p:cNvPr id="2015" name="Google Shape;2015;g128e1411c41_0_8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6" name="Google Shape;2016;g128e1411c41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2"/>
        <p:cNvGrpSpPr/>
        <p:nvPr/>
      </p:nvGrpSpPr>
      <p:grpSpPr>
        <a:xfrm>
          <a:off x="0" y="0"/>
          <a:ext cx="0" cy="0"/>
          <a:chOff x="0" y="0"/>
          <a:chExt cx="0" cy="0"/>
        </a:xfrm>
      </p:grpSpPr>
      <p:sp>
        <p:nvSpPr>
          <p:cNvPr id="2023" name="Google Shape;2023;g128e1411c41_0_1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4" name="Google Shape;2024;g128e1411c41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d2b3a775d7_0_20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d2b3a775d7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7"/>
        <p:cNvGrpSpPr/>
        <p:nvPr/>
      </p:nvGrpSpPr>
      <p:grpSpPr>
        <a:xfrm>
          <a:off x="0" y="0"/>
          <a:ext cx="0" cy="0"/>
          <a:chOff x="0" y="0"/>
          <a:chExt cx="0" cy="0"/>
        </a:xfrm>
      </p:grpSpPr>
      <p:sp>
        <p:nvSpPr>
          <p:cNvPr id="2028" name="Google Shape;2028;g128e1411c41_0_10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9" name="Google Shape;2029;g128e1411c41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4"/>
        <p:cNvGrpSpPr/>
        <p:nvPr/>
      </p:nvGrpSpPr>
      <p:grpSpPr>
        <a:xfrm>
          <a:off x="0" y="0"/>
          <a:ext cx="0" cy="0"/>
          <a:chOff x="0" y="0"/>
          <a:chExt cx="0" cy="0"/>
        </a:xfrm>
      </p:grpSpPr>
      <p:sp>
        <p:nvSpPr>
          <p:cNvPr id="2035" name="Google Shape;2035;g128e1411c41_0_12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6" name="Google Shape;2036;g128e1411c41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2"/>
        <p:cNvGrpSpPr/>
        <p:nvPr/>
      </p:nvGrpSpPr>
      <p:grpSpPr>
        <a:xfrm>
          <a:off x="0" y="0"/>
          <a:ext cx="0" cy="0"/>
          <a:chOff x="0" y="0"/>
          <a:chExt cx="0" cy="0"/>
        </a:xfrm>
      </p:grpSpPr>
      <p:sp>
        <p:nvSpPr>
          <p:cNvPr id="2043" name="Google Shape;2043;g128e1411c41_0_13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4" name="Google Shape;2044;g128e1411c41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1"/>
        <p:cNvGrpSpPr/>
        <p:nvPr/>
      </p:nvGrpSpPr>
      <p:grpSpPr>
        <a:xfrm>
          <a:off x="0" y="0"/>
          <a:ext cx="0" cy="0"/>
          <a:chOff x="0" y="0"/>
          <a:chExt cx="0" cy="0"/>
        </a:xfrm>
      </p:grpSpPr>
      <p:sp>
        <p:nvSpPr>
          <p:cNvPr id="2052" name="Google Shape;2052;g128e1411c41_0_14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3" name="Google Shape;2053;g128e1411c41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1"/>
        <p:cNvGrpSpPr/>
        <p:nvPr/>
      </p:nvGrpSpPr>
      <p:grpSpPr>
        <a:xfrm>
          <a:off x="0" y="0"/>
          <a:ext cx="0" cy="0"/>
          <a:chOff x="0" y="0"/>
          <a:chExt cx="0" cy="0"/>
        </a:xfrm>
      </p:grpSpPr>
      <p:sp>
        <p:nvSpPr>
          <p:cNvPr id="2062" name="Google Shape;2062;g128e1411c41_0_14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3" name="Google Shape;2063;g128e1411c41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128e1411c41_0_15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128e1411c4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4"/>
        <p:cNvGrpSpPr/>
        <p:nvPr/>
      </p:nvGrpSpPr>
      <p:grpSpPr>
        <a:xfrm>
          <a:off x="0" y="0"/>
          <a:ext cx="0" cy="0"/>
          <a:chOff x="0" y="0"/>
          <a:chExt cx="0" cy="0"/>
        </a:xfrm>
      </p:grpSpPr>
      <p:sp>
        <p:nvSpPr>
          <p:cNvPr id="2085" name="Google Shape;2085;g128e1411c41_0_17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6" name="Google Shape;2086;g128e1411c41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7"/>
        <p:cNvGrpSpPr/>
        <p:nvPr/>
      </p:nvGrpSpPr>
      <p:grpSpPr>
        <a:xfrm>
          <a:off x="0" y="0"/>
          <a:ext cx="0" cy="0"/>
          <a:chOff x="0" y="0"/>
          <a:chExt cx="0" cy="0"/>
        </a:xfrm>
      </p:grpSpPr>
      <p:sp>
        <p:nvSpPr>
          <p:cNvPr id="2098" name="Google Shape;2098;g128e1411c41_0_18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9" name="Google Shape;2099;g128e1411c41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1"/>
        <p:cNvGrpSpPr/>
        <p:nvPr/>
      </p:nvGrpSpPr>
      <p:grpSpPr>
        <a:xfrm>
          <a:off x="0" y="0"/>
          <a:ext cx="0" cy="0"/>
          <a:chOff x="0" y="0"/>
          <a:chExt cx="0" cy="0"/>
        </a:xfrm>
      </p:grpSpPr>
      <p:sp>
        <p:nvSpPr>
          <p:cNvPr id="2112" name="Google Shape;2112;g128e1411c41_0_19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3" name="Google Shape;2113;g128e1411c41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6"/>
        <p:cNvGrpSpPr/>
        <p:nvPr/>
      </p:nvGrpSpPr>
      <p:grpSpPr>
        <a:xfrm>
          <a:off x="0" y="0"/>
          <a:ext cx="0" cy="0"/>
          <a:chOff x="0" y="0"/>
          <a:chExt cx="0" cy="0"/>
        </a:xfrm>
      </p:grpSpPr>
      <p:sp>
        <p:nvSpPr>
          <p:cNvPr id="2127" name="Google Shape;2127;g128e1411c41_0_20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8" name="Google Shape;2128;g128e1411c41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3"/>
        <p:cNvGrpSpPr/>
        <p:nvPr/>
      </p:nvGrpSpPr>
      <p:grpSpPr>
        <a:xfrm>
          <a:off x="0" y="0"/>
          <a:ext cx="0" cy="0"/>
          <a:chOff x="0" y="0"/>
          <a:chExt cx="0" cy="0"/>
        </a:xfrm>
      </p:grpSpPr>
      <p:sp>
        <p:nvSpPr>
          <p:cNvPr id="1904" name="Google Shape;1904;g35ed75ccf_01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5" name="Google Shape;190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2"/>
        <p:cNvGrpSpPr/>
        <p:nvPr/>
      </p:nvGrpSpPr>
      <p:grpSpPr>
        <a:xfrm>
          <a:off x="0" y="0"/>
          <a:ext cx="0" cy="0"/>
          <a:chOff x="0" y="0"/>
          <a:chExt cx="0" cy="0"/>
        </a:xfrm>
      </p:grpSpPr>
      <p:sp>
        <p:nvSpPr>
          <p:cNvPr id="2143" name="Google Shape;2143;g128e1411c41_0_22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4" name="Google Shape;2144;g128e1411c41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9"/>
        <p:cNvGrpSpPr/>
        <p:nvPr/>
      </p:nvGrpSpPr>
      <p:grpSpPr>
        <a:xfrm>
          <a:off x="0" y="0"/>
          <a:ext cx="0" cy="0"/>
          <a:chOff x="0" y="0"/>
          <a:chExt cx="0" cy="0"/>
        </a:xfrm>
      </p:grpSpPr>
      <p:sp>
        <p:nvSpPr>
          <p:cNvPr id="2160" name="Google Shape;2160;g128e1411c41_0_25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1" name="Google Shape;2161;g128e1411c41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4"/>
        <p:cNvGrpSpPr/>
        <p:nvPr/>
      </p:nvGrpSpPr>
      <p:grpSpPr>
        <a:xfrm>
          <a:off x="0" y="0"/>
          <a:ext cx="0" cy="0"/>
          <a:chOff x="0" y="0"/>
          <a:chExt cx="0" cy="0"/>
        </a:xfrm>
      </p:grpSpPr>
      <p:sp>
        <p:nvSpPr>
          <p:cNvPr id="2165" name="Google Shape;2165;g35ed75ccf_013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6" name="Google Shape;2166;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6"/>
        <p:cNvGrpSpPr/>
        <p:nvPr/>
      </p:nvGrpSpPr>
      <p:grpSpPr>
        <a:xfrm>
          <a:off x="0" y="0"/>
          <a:ext cx="0" cy="0"/>
          <a:chOff x="0" y="0"/>
          <a:chExt cx="0" cy="0"/>
        </a:xfrm>
      </p:grpSpPr>
      <p:sp>
        <p:nvSpPr>
          <p:cNvPr id="1917" name="Google Shape;1917;p: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8" name="Google Shape;191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3"/>
        <p:cNvGrpSpPr/>
        <p:nvPr/>
      </p:nvGrpSpPr>
      <p:grpSpPr>
        <a:xfrm>
          <a:off x="0" y="0"/>
          <a:ext cx="0" cy="0"/>
          <a:chOff x="0" y="0"/>
          <a:chExt cx="0" cy="0"/>
        </a:xfrm>
      </p:grpSpPr>
      <p:sp>
        <p:nvSpPr>
          <p:cNvPr id="1924" name="Google Shape;1924;gd2b3a775d7_0_5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5" name="Google Shape;1925;gd2b3a775d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8"/>
        <p:cNvGrpSpPr/>
        <p:nvPr/>
      </p:nvGrpSpPr>
      <p:grpSpPr>
        <a:xfrm>
          <a:off x="0" y="0"/>
          <a:ext cx="0" cy="0"/>
          <a:chOff x="0" y="0"/>
          <a:chExt cx="0" cy="0"/>
        </a:xfrm>
      </p:grpSpPr>
      <p:sp>
        <p:nvSpPr>
          <p:cNvPr id="1929" name="Google Shape;1929;g35f391192_01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0" name="Google Shape;193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6"/>
        <p:cNvGrpSpPr/>
        <p:nvPr/>
      </p:nvGrpSpPr>
      <p:grpSpPr>
        <a:xfrm>
          <a:off x="0" y="0"/>
          <a:ext cx="0" cy="0"/>
          <a:chOff x="0" y="0"/>
          <a:chExt cx="0" cy="0"/>
        </a:xfrm>
      </p:grpSpPr>
      <p:sp>
        <p:nvSpPr>
          <p:cNvPr id="1937" name="Google Shape;1937;g128e1411c41_0_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8" name="Google Shape;1938;g128e1411c41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1"/>
        <p:cNvGrpSpPr/>
        <p:nvPr/>
      </p:nvGrpSpPr>
      <p:grpSpPr>
        <a:xfrm>
          <a:off x="0" y="0"/>
          <a:ext cx="0" cy="0"/>
          <a:chOff x="0" y="0"/>
          <a:chExt cx="0" cy="0"/>
        </a:xfrm>
      </p:grpSpPr>
      <p:sp>
        <p:nvSpPr>
          <p:cNvPr id="1942" name="Google Shape;1942;g35f391192_04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3" name="Google Shape;194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1907265" y="-6002"/>
            <a:ext cx="5329471" cy="1572280"/>
            <a:chOff x="1045264" y="-6007"/>
            <a:chExt cx="7118300" cy="2100014"/>
          </a:xfrm>
        </p:grpSpPr>
        <p:sp>
          <p:nvSpPr>
            <p:cNvPr id="11" name="Google Shape;11;p2"/>
            <p:cNvSpPr/>
            <p:nvPr/>
          </p:nvSpPr>
          <p:spPr>
            <a:xfrm>
              <a:off x="1803411" y="-6007"/>
              <a:ext cx="5944150" cy="724669"/>
            </a:xfrm>
            <a:custGeom>
              <a:avLst/>
              <a:gdLst/>
              <a:ahLst/>
              <a:cxnLst/>
              <a:rect l="l" t="t" r="r" b="b"/>
              <a:pathLst>
                <a:path w="89490" h="10910" extrusionOk="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 name="Google Shape;12;p2"/>
            <p:cNvSpPr/>
            <p:nvPr/>
          </p:nvSpPr>
          <p:spPr>
            <a:xfrm>
              <a:off x="1045264" y="-6007"/>
              <a:ext cx="7118300" cy="2100014"/>
            </a:xfrm>
            <a:custGeom>
              <a:avLst/>
              <a:gdLst/>
              <a:ahLst/>
              <a:cxnLst/>
              <a:rect l="l" t="t" r="r" b="b"/>
              <a:pathLst>
                <a:path w="107167" h="31616" extrusionOk="0">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 name="Google Shape;13;p2"/>
            <p:cNvSpPr/>
            <p:nvPr/>
          </p:nvSpPr>
          <p:spPr>
            <a:xfrm>
              <a:off x="1324836" y="-6007"/>
              <a:ext cx="487541" cy="711252"/>
            </a:xfrm>
            <a:custGeom>
              <a:avLst/>
              <a:gdLst/>
              <a:ahLst/>
              <a:cxnLst/>
              <a:rect l="l" t="t" r="r" b="b"/>
              <a:pathLst>
                <a:path w="7340" h="10708" extrusionOk="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999" y="2430147"/>
            <a:ext cx="1642550" cy="1505293"/>
            <a:chOff x="-7997" y="3247832"/>
            <a:chExt cx="2193869" cy="2010543"/>
          </a:xfrm>
        </p:grpSpPr>
        <p:sp>
          <p:nvSpPr>
            <p:cNvPr id="15" name="Google Shape;15;p2"/>
            <p:cNvSpPr/>
            <p:nvPr/>
          </p:nvSpPr>
          <p:spPr>
            <a:xfrm>
              <a:off x="-7997" y="4475586"/>
              <a:ext cx="315374" cy="89538"/>
            </a:xfrm>
            <a:custGeom>
              <a:avLst/>
              <a:gdLst/>
              <a:ahLst/>
              <a:cxnLst/>
              <a:rect l="l" t="t" r="r" b="b"/>
              <a:pathLst>
                <a:path w="4748" h="1348" extrusionOk="0">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 name="Google Shape;16;p2"/>
            <p:cNvSpPr/>
            <p:nvPr/>
          </p:nvSpPr>
          <p:spPr>
            <a:xfrm>
              <a:off x="-7997" y="4374956"/>
              <a:ext cx="310857" cy="96246"/>
            </a:xfrm>
            <a:custGeom>
              <a:avLst/>
              <a:gdLst/>
              <a:ahLst/>
              <a:cxnLst/>
              <a:rect l="l" t="t" r="r" b="b"/>
              <a:pathLst>
                <a:path w="4680" h="1449" extrusionOk="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 name="Google Shape;17;p2"/>
            <p:cNvSpPr/>
            <p:nvPr/>
          </p:nvSpPr>
          <p:spPr>
            <a:xfrm>
              <a:off x="-7997" y="4187113"/>
              <a:ext cx="257188" cy="62703"/>
            </a:xfrm>
            <a:custGeom>
              <a:avLst/>
              <a:gdLst/>
              <a:ahLst/>
              <a:cxnLst/>
              <a:rect l="l" t="t" r="r" b="b"/>
              <a:pathLst>
                <a:path w="3872" h="944" extrusionOk="0">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 name="Google Shape;18;p2"/>
            <p:cNvSpPr/>
            <p:nvPr/>
          </p:nvSpPr>
          <p:spPr>
            <a:xfrm>
              <a:off x="-7997" y="4238524"/>
              <a:ext cx="261705" cy="85087"/>
            </a:xfrm>
            <a:custGeom>
              <a:avLst/>
              <a:gdLst/>
              <a:ahLst/>
              <a:cxnLst/>
              <a:rect l="l" t="t" r="r" b="b"/>
              <a:pathLst>
                <a:path w="3940" h="1281" extrusionOk="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 name="Google Shape;19;p2"/>
            <p:cNvSpPr/>
            <p:nvPr/>
          </p:nvSpPr>
          <p:spPr>
            <a:xfrm>
              <a:off x="-7997" y="4634336"/>
              <a:ext cx="373494" cy="98505"/>
            </a:xfrm>
            <a:custGeom>
              <a:avLst/>
              <a:gdLst/>
              <a:ahLst/>
              <a:cxnLst/>
              <a:rect l="l" t="t" r="r" b="b"/>
              <a:pathLst>
                <a:path w="5623" h="1483" extrusionOk="0">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 name="Google Shape;20;p2"/>
            <p:cNvSpPr/>
            <p:nvPr/>
          </p:nvSpPr>
          <p:spPr>
            <a:xfrm>
              <a:off x="-7997" y="4558348"/>
              <a:ext cx="225903" cy="69345"/>
            </a:xfrm>
            <a:custGeom>
              <a:avLst/>
              <a:gdLst/>
              <a:ahLst/>
              <a:cxnLst/>
              <a:rect l="l" t="t" r="r" b="b"/>
              <a:pathLst>
                <a:path w="3401" h="1044" extrusionOk="0">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 name="Google Shape;21;p2"/>
            <p:cNvSpPr/>
            <p:nvPr/>
          </p:nvSpPr>
          <p:spPr>
            <a:xfrm>
              <a:off x="-7997" y="4685813"/>
              <a:ext cx="382461" cy="93988"/>
            </a:xfrm>
            <a:custGeom>
              <a:avLst/>
              <a:gdLst/>
              <a:ahLst/>
              <a:cxnLst/>
              <a:rect l="l" t="t" r="r" b="b"/>
              <a:pathLst>
                <a:path w="5758" h="1415" extrusionOk="0">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 name="Google Shape;22;p2"/>
            <p:cNvSpPr/>
            <p:nvPr/>
          </p:nvSpPr>
          <p:spPr>
            <a:xfrm>
              <a:off x="1658012" y="4408499"/>
              <a:ext cx="382461" cy="335500"/>
            </a:xfrm>
            <a:custGeom>
              <a:avLst/>
              <a:gdLst/>
              <a:ahLst/>
              <a:cxnLst/>
              <a:rect l="l" t="t" r="r" b="b"/>
              <a:pathLst>
                <a:path w="5758" h="5051" extrusionOk="0">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 name="Google Shape;23;p2"/>
            <p:cNvSpPr/>
            <p:nvPr/>
          </p:nvSpPr>
          <p:spPr>
            <a:xfrm>
              <a:off x="-7997" y="4735032"/>
              <a:ext cx="375752" cy="102888"/>
            </a:xfrm>
            <a:custGeom>
              <a:avLst/>
              <a:gdLst/>
              <a:ahLst/>
              <a:cxnLst/>
              <a:rect l="l" t="t" r="r" b="b"/>
              <a:pathLst>
                <a:path w="5657" h="1549" extrusionOk="0">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 name="Google Shape;24;p2"/>
            <p:cNvSpPr/>
            <p:nvPr/>
          </p:nvSpPr>
          <p:spPr>
            <a:xfrm>
              <a:off x="-7997" y="3985853"/>
              <a:ext cx="216936" cy="73862"/>
            </a:xfrm>
            <a:custGeom>
              <a:avLst/>
              <a:gdLst/>
              <a:ahLst/>
              <a:cxnLst/>
              <a:rect l="l" t="t" r="r" b="b"/>
              <a:pathLst>
                <a:path w="3266" h="1112" extrusionOk="0">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 name="Google Shape;25;p2"/>
            <p:cNvSpPr/>
            <p:nvPr/>
          </p:nvSpPr>
          <p:spPr>
            <a:xfrm>
              <a:off x="-7997" y="4424175"/>
              <a:ext cx="324275" cy="93988"/>
            </a:xfrm>
            <a:custGeom>
              <a:avLst/>
              <a:gdLst/>
              <a:ahLst/>
              <a:cxnLst/>
              <a:rect l="l" t="t" r="r" b="b"/>
              <a:pathLst>
                <a:path w="4882" h="1415" extrusionOk="0">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 name="Google Shape;26;p2"/>
            <p:cNvSpPr/>
            <p:nvPr/>
          </p:nvSpPr>
          <p:spPr>
            <a:xfrm>
              <a:off x="-7997" y="4030555"/>
              <a:ext cx="216936" cy="67153"/>
            </a:xfrm>
            <a:custGeom>
              <a:avLst/>
              <a:gdLst/>
              <a:ahLst/>
              <a:cxnLst/>
              <a:rect l="l" t="t" r="r" b="b"/>
              <a:pathLst>
                <a:path w="3266" h="1011" extrusionOk="0">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 name="Google Shape;27;p2"/>
            <p:cNvSpPr/>
            <p:nvPr/>
          </p:nvSpPr>
          <p:spPr>
            <a:xfrm>
              <a:off x="-7997" y="4126735"/>
              <a:ext cx="239320" cy="73862"/>
            </a:xfrm>
            <a:custGeom>
              <a:avLst/>
              <a:gdLst/>
              <a:ahLst/>
              <a:cxnLst/>
              <a:rect l="l" t="t" r="r" b="b"/>
              <a:pathLst>
                <a:path w="3603" h="1112" extrusionOk="0">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 name="Google Shape;28;p2"/>
            <p:cNvSpPr/>
            <p:nvPr/>
          </p:nvSpPr>
          <p:spPr>
            <a:xfrm>
              <a:off x="-7997" y="4310127"/>
              <a:ext cx="143140" cy="53736"/>
            </a:xfrm>
            <a:custGeom>
              <a:avLst/>
              <a:gdLst/>
              <a:ahLst/>
              <a:cxnLst/>
              <a:rect l="l" t="t" r="r" b="b"/>
              <a:pathLst>
                <a:path w="2155" h="809" extrusionOk="0">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 name="Google Shape;29;p2"/>
            <p:cNvSpPr/>
            <p:nvPr/>
          </p:nvSpPr>
          <p:spPr>
            <a:xfrm>
              <a:off x="-7997" y="4075257"/>
              <a:ext cx="248287" cy="91796"/>
            </a:xfrm>
            <a:custGeom>
              <a:avLst/>
              <a:gdLst/>
              <a:ahLst/>
              <a:cxnLst/>
              <a:rect l="l" t="t" r="r" b="b"/>
              <a:pathLst>
                <a:path w="3738" h="1382" extrusionOk="0">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 name="Google Shape;30;p2"/>
            <p:cNvSpPr/>
            <p:nvPr/>
          </p:nvSpPr>
          <p:spPr>
            <a:xfrm>
              <a:off x="381106" y="3464768"/>
              <a:ext cx="715702" cy="201327"/>
            </a:xfrm>
            <a:custGeom>
              <a:avLst/>
              <a:gdLst/>
              <a:ahLst/>
              <a:cxnLst/>
              <a:rect l="l" t="t" r="r" b="b"/>
              <a:pathLst>
                <a:path w="10775" h="3031" extrusionOk="0">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 name="Google Shape;31;p2"/>
            <p:cNvSpPr/>
            <p:nvPr/>
          </p:nvSpPr>
          <p:spPr>
            <a:xfrm>
              <a:off x="1067649" y="4327995"/>
              <a:ext cx="51477" cy="26901"/>
            </a:xfrm>
            <a:custGeom>
              <a:avLst/>
              <a:gdLst/>
              <a:ahLst/>
              <a:cxnLst/>
              <a:rect l="l" t="t" r="r" b="b"/>
              <a:pathLst>
                <a:path w="775" h="405" extrusionOk="0">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 name="Google Shape;32;p2"/>
            <p:cNvSpPr/>
            <p:nvPr/>
          </p:nvSpPr>
          <p:spPr>
            <a:xfrm>
              <a:off x="2042664" y="4482294"/>
              <a:ext cx="64895" cy="24643"/>
            </a:xfrm>
            <a:custGeom>
              <a:avLst/>
              <a:gdLst/>
              <a:ahLst/>
              <a:cxnLst/>
              <a:rect l="l" t="t" r="r" b="b"/>
              <a:pathLst>
                <a:path w="977" h="371" extrusionOk="0">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 name="Google Shape;33;p2"/>
            <p:cNvSpPr/>
            <p:nvPr/>
          </p:nvSpPr>
          <p:spPr>
            <a:xfrm>
              <a:off x="-7997" y="3247832"/>
              <a:ext cx="2193869" cy="2010543"/>
            </a:xfrm>
            <a:custGeom>
              <a:avLst/>
              <a:gdLst/>
              <a:ahLst/>
              <a:cxnLst/>
              <a:rect l="l" t="t" r="r" b="b"/>
              <a:pathLst>
                <a:path w="33029" h="30269" extrusionOk="0">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 name="Google Shape;34;p2"/>
            <p:cNvSpPr/>
            <p:nvPr/>
          </p:nvSpPr>
          <p:spPr>
            <a:xfrm>
              <a:off x="-7997" y="4793152"/>
              <a:ext cx="360076" cy="109664"/>
            </a:xfrm>
            <a:custGeom>
              <a:avLst/>
              <a:gdLst/>
              <a:ahLst/>
              <a:cxnLst/>
              <a:rect l="l" t="t" r="r" b="b"/>
              <a:pathLst>
                <a:path w="5421" h="1651" extrusionOk="0">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20990" y="2153894"/>
            <a:ext cx="515755" cy="910864"/>
            <a:chOff x="8443004" y="2878855"/>
            <a:chExt cx="688868" cy="1216595"/>
          </a:xfrm>
        </p:grpSpPr>
        <p:sp>
          <p:nvSpPr>
            <p:cNvPr id="36" name="Google Shape;36;p2"/>
            <p:cNvSpPr/>
            <p:nvPr/>
          </p:nvSpPr>
          <p:spPr>
            <a:xfrm>
              <a:off x="8758311" y="2981744"/>
              <a:ext cx="26901" cy="33610"/>
            </a:xfrm>
            <a:custGeom>
              <a:avLst/>
              <a:gdLst/>
              <a:ahLst/>
              <a:cxnLst/>
              <a:rect l="l" t="t" r="r" b="b"/>
              <a:pathLst>
                <a:path w="405" h="506" extrusionOk="0">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 name="Google Shape;37;p2"/>
            <p:cNvSpPr/>
            <p:nvPr/>
          </p:nvSpPr>
          <p:spPr>
            <a:xfrm>
              <a:off x="8682257" y="3929925"/>
              <a:ext cx="102955" cy="118564"/>
            </a:xfrm>
            <a:custGeom>
              <a:avLst/>
              <a:gdLst/>
              <a:ahLst/>
              <a:cxnLst/>
              <a:rect l="l" t="t" r="r" b="b"/>
              <a:pathLst>
                <a:path w="1550" h="1785" extrusionOk="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 name="Google Shape;38;p2"/>
            <p:cNvSpPr/>
            <p:nvPr/>
          </p:nvSpPr>
          <p:spPr>
            <a:xfrm>
              <a:off x="8805272" y="2999611"/>
              <a:ext cx="107405" cy="26901"/>
            </a:xfrm>
            <a:custGeom>
              <a:avLst/>
              <a:gdLst/>
              <a:ahLst/>
              <a:cxnLst/>
              <a:rect l="l" t="t" r="r" b="b"/>
              <a:pathLst>
                <a:path w="1617" h="405" extrusionOk="0">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 name="Google Shape;39;p2"/>
            <p:cNvSpPr/>
            <p:nvPr/>
          </p:nvSpPr>
          <p:spPr>
            <a:xfrm>
              <a:off x="8443004" y="2878855"/>
              <a:ext cx="688868" cy="1216595"/>
            </a:xfrm>
            <a:custGeom>
              <a:avLst/>
              <a:gdLst/>
              <a:ahLst/>
              <a:cxnLst/>
              <a:rect l="l" t="t" r="r" b="b"/>
              <a:pathLst>
                <a:path w="10371" h="18316" extrusionOk="0">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 name="Google Shape;40;p2"/>
            <p:cNvSpPr/>
            <p:nvPr/>
          </p:nvSpPr>
          <p:spPr>
            <a:xfrm>
              <a:off x="8498931" y="3035413"/>
              <a:ext cx="583721" cy="914704"/>
            </a:xfrm>
            <a:custGeom>
              <a:avLst/>
              <a:gdLst/>
              <a:ahLst/>
              <a:cxnLst/>
              <a:rect l="l" t="t" r="r" b="b"/>
              <a:pathLst>
                <a:path w="8788" h="13771" extrusionOk="0">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 name="Google Shape;41;p2"/>
            <p:cNvSpPr/>
            <p:nvPr/>
          </p:nvSpPr>
          <p:spPr>
            <a:xfrm>
              <a:off x="8845524" y="2961618"/>
              <a:ext cx="20192" cy="20192"/>
            </a:xfrm>
            <a:custGeom>
              <a:avLst/>
              <a:gdLst/>
              <a:ahLst/>
              <a:cxnLst/>
              <a:rect l="l" t="t" r="r" b="b"/>
              <a:pathLst>
                <a:path w="304" h="304" extrusionOk="0">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a:off x="7117967" y="3590460"/>
            <a:ext cx="2026022" cy="1547117"/>
            <a:chOff x="6445945" y="4797602"/>
            <a:chExt cx="2706053" cy="2066404"/>
          </a:xfrm>
        </p:grpSpPr>
        <p:sp>
          <p:nvSpPr>
            <p:cNvPr id="43" name="Google Shape;43;p2"/>
            <p:cNvSpPr/>
            <p:nvPr/>
          </p:nvSpPr>
          <p:spPr>
            <a:xfrm>
              <a:off x="6700941" y="5054790"/>
              <a:ext cx="111855" cy="1511843"/>
            </a:xfrm>
            <a:custGeom>
              <a:avLst/>
              <a:gdLst/>
              <a:ahLst/>
              <a:cxnLst/>
              <a:rect l="l" t="t" r="r" b="b"/>
              <a:pathLst>
                <a:path w="1684" h="22761" extrusionOk="0">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 name="Google Shape;44;p2"/>
            <p:cNvSpPr/>
            <p:nvPr/>
          </p:nvSpPr>
          <p:spPr>
            <a:xfrm>
              <a:off x="6457170" y="4802119"/>
              <a:ext cx="333242" cy="1894170"/>
            </a:xfrm>
            <a:custGeom>
              <a:avLst/>
              <a:gdLst/>
              <a:ahLst/>
              <a:cxnLst/>
              <a:rect l="l" t="t" r="r" b="b"/>
              <a:pathLst>
                <a:path w="5017" h="28517" extrusionOk="0">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 name="Google Shape;45;p2"/>
            <p:cNvSpPr/>
            <p:nvPr/>
          </p:nvSpPr>
          <p:spPr>
            <a:xfrm>
              <a:off x="8109762" y="4967577"/>
              <a:ext cx="60511" cy="60444"/>
            </a:xfrm>
            <a:custGeom>
              <a:avLst/>
              <a:gdLst/>
              <a:ahLst/>
              <a:cxnLst/>
              <a:rect l="l" t="t" r="r" b="b"/>
              <a:pathLst>
                <a:path w="911" h="910" extrusionOk="0">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 name="Google Shape;46;p2"/>
            <p:cNvSpPr/>
            <p:nvPr/>
          </p:nvSpPr>
          <p:spPr>
            <a:xfrm>
              <a:off x="6797054" y="5021247"/>
              <a:ext cx="2354943" cy="156624"/>
            </a:xfrm>
            <a:custGeom>
              <a:avLst/>
              <a:gdLst/>
              <a:ahLst/>
              <a:cxnLst/>
              <a:rect l="l" t="t" r="r" b="b"/>
              <a:pathLst>
                <a:path w="35454" h="2358" extrusionOk="0">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 name="Google Shape;47;p2"/>
            <p:cNvSpPr/>
            <p:nvPr/>
          </p:nvSpPr>
          <p:spPr>
            <a:xfrm>
              <a:off x="6785895" y="4797602"/>
              <a:ext cx="2366102" cy="170042"/>
            </a:xfrm>
            <a:custGeom>
              <a:avLst/>
              <a:gdLst/>
              <a:ahLst/>
              <a:cxnLst/>
              <a:rect l="l" t="t" r="r" b="b"/>
              <a:pathLst>
                <a:path w="35622" h="2560" extrusionOk="0">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 name="Google Shape;48;p2"/>
            <p:cNvSpPr/>
            <p:nvPr/>
          </p:nvSpPr>
          <p:spPr>
            <a:xfrm>
              <a:off x="8024808" y="4983253"/>
              <a:ext cx="31351" cy="31351"/>
            </a:xfrm>
            <a:custGeom>
              <a:avLst/>
              <a:gdLst/>
              <a:ahLst/>
              <a:cxnLst/>
              <a:rect l="l" t="t" r="r" b="b"/>
              <a:pathLst>
                <a:path w="472" h="472" extrusionOk="0">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 name="Google Shape;49;p2"/>
            <p:cNvSpPr/>
            <p:nvPr/>
          </p:nvSpPr>
          <p:spPr>
            <a:xfrm>
              <a:off x="8239485" y="6776727"/>
              <a:ext cx="93988" cy="67153"/>
            </a:xfrm>
            <a:custGeom>
              <a:avLst/>
              <a:gdLst/>
              <a:ahLst/>
              <a:cxnLst/>
              <a:rect l="l" t="t" r="r" b="b"/>
              <a:pathLst>
                <a:path w="1415" h="1011" extrusionOk="0">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 name="Google Shape;50;p2"/>
            <p:cNvSpPr/>
            <p:nvPr/>
          </p:nvSpPr>
          <p:spPr>
            <a:xfrm>
              <a:off x="7863799" y="6727574"/>
              <a:ext cx="290798" cy="96180"/>
            </a:xfrm>
            <a:custGeom>
              <a:avLst/>
              <a:gdLst/>
              <a:ahLst/>
              <a:cxnLst/>
              <a:rect l="l" t="t" r="r" b="b"/>
              <a:pathLst>
                <a:path w="4378" h="1448" extrusionOk="0">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 name="Google Shape;51;p2"/>
            <p:cNvSpPr/>
            <p:nvPr/>
          </p:nvSpPr>
          <p:spPr>
            <a:xfrm>
              <a:off x="6705391" y="6564308"/>
              <a:ext cx="2446606" cy="190168"/>
            </a:xfrm>
            <a:custGeom>
              <a:avLst/>
              <a:gdLst/>
              <a:ahLst/>
              <a:cxnLst/>
              <a:rect l="l" t="t" r="r" b="b"/>
              <a:pathLst>
                <a:path w="36834" h="2863" extrusionOk="0">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 name="Google Shape;52;p2"/>
            <p:cNvSpPr/>
            <p:nvPr/>
          </p:nvSpPr>
          <p:spPr>
            <a:xfrm>
              <a:off x="7671506" y="6765568"/>
              <a:ext cx="85021" cy="22451"/>
            </a:xfrm>
            <a:custGeom>
              <a:avLst/>
              <a:gdLst/>
              <a:ahLst/>
              <a:cxnLst/>
              <a:rect l="l" t="t" r="r" b="b"/>
              <a:pathLst>
                <a:path w="1280" h="338" extrusionOk="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 name="Google Shape;53;p2"/>
            <p:cNvSpPr/>
            <p:nvPr/>
          </p:nvSpPr>
          <p:spPr>
            <a:xfrm>
              <a:off x="7678215" y="6696223"/>
              <a:ext cx="87279" cy="20192"/>
            </a:xfrm>
            <a:custGeom>
              <a:avLst/>
              <a:gdLst/>
              <a:ahLst/>
              <a:cxnLst/>
              <a:rect l="l" t="t" r="r" b="b"/>
              <a:pathLst>
                <a:path w="1314" h="304" extrusionOk="0">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 name="Google Shape;54;p2"/>
            <p:cNvSpPr/>
            <p:nvPr/>
          </p:nvSpPr>
          <p:spPr>
            <a:xfrm>
              <a:off x="7687116" y="6729766"/>
              <a:ext cx="91796" cy="29159"/>
            </a:xfrm>
            <a:custGeom>
              <a:avLst/>
              <a:gdLst/>
              <a:ahLst/>
              <a:cxnLst/>
              <a:rect l="l" t="t" r="r" b="b"/>
              <a:pathLst>
                <a:path w="1382" h="439" extrusionOk="0">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 name="Google Shape;55;p2"/>
            <p:cNvSpPr/>
            <p:nvPr/>
          </p:nvSpPr>
          <p:spPr>
            <a:xfrm>
              <a:off x="6445945" y="6685064"/>
              <a:ext cx="1552095" cy="178942"/>
            </a:xfrm>
            <a:custGeom>
              <a:avLst/>
              <a:gdLst/>
              <a:ahLst/>
              <a:cxnLst/>
              <a:rect l="l" t="t" r="r" b="b"/>
              <a:pathLst>
                <a:path w="23367" h="2694" extrusionOk="0">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a:off x="226381" y="790954"/>
            <a:ext cx="1165385" cy="815431"/>
            <a:chOff x="305052" y="1261999"/>
            <a:chExt cx="1556545" cy="1089130"/>
          </a:xfrm>
        </p:grpSpPr>
        <p:sp>
          <p:nvSpPr>
            <p:cNvPr id="57" name="Google Shape;57;p2"/>
            <p:cNvSpPr/>
            <p:nvPr/>
          </p:nvSpPr>
          <p:spPr>
            <a:xfrm>
              <a:off x="1342704" y="2046980"/>
              <a:ext cx="118564" cy="107405"/>
            </a:xfrm>
            <a:custGeom>
              <a:avLst/>
              <a:gdLst/>
              <a:ahLst/>
              <a:cxnLst/>
              <a:rect l="l" t="t" r="r" b="b"/>
              <a:pathLst>
                <a:path w="1785" h="1617" extrusionOk="0">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 name="Google Shape;58;p2"/>
            <p:cNvSpPr/>
            <p:nvPr/>
          </p:nvSpPr>
          <p:spPr>
            <a:xfrm>
              <a:off x="1409791" y="2120775"/>
              <a:ext cx="35868" cy="35802"/>
            </a:xfrm>
            <a:custGeom>
              <a:avLst/>
              <a:gdLst/>
              <a:ahLst/>
              <a:cxnLst/>
              <a:rect l="l" t="t" r="r" b="b"/>
              <a:pathLst>
                <a:path w="540" h="539" extrusionOk="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 name="Google Shape;59;p2"/>
            <p:cNvSpPr/>
            <p:nvPr/>
          </p:nvSpPr>
          <p:spPr>
            <a:xfrm>
              <a:off x="792593" y="1261999"/>
              <a:ext cx="619523" cy="565853"/>
            </a:xfrm>
            <a:custGeom>
              <a:avLst/>
              <a:gdLst/>
              <a:ahLst/>
              <a:cxnLst/>
              <a:rect l="l" t="t" r="r" b="b"/>
              <a:pathLst>
                <a:path w="9327" h="8519" extrusionOk="0">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 name="Google Shape;60;p2"/>
            <p:cNvSpPr/>
            <p:nvPr/>
          </p:nvSpPr>
          <p:spPr>
            <a:xfrm>
              <a:off x="969210" y="1727156"/>
              <a:ext cx="210294" cy="53736"/>
            </a:xfrm>
            <a:custGeom>
              <a:avLst/>
              <a:gdLst/>
              <a:ahLst/>
              <a:cxnLst/>
              <a:rect l="l" t="t" r="r" b="b"/>
              <a:pathLst>
                <a:path w="3166" h="809" extrusionOk="0">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 name="Google Shape;61;p2"/>
            <p:cNvSpPr/>
            <p:nvPr/>
          </p:nvSpPr>
          <p:spPr>
            <a:xfrm>
              <a:off x="1798894" y="1999953"/>
              <a:ext cx="62703" cy="134306"/>
            </a:xfrm>
            <a:custGeom>
              <a:avLst/>
              <a:gdLst/>
              <a:ahLst/>
              <a:cxnLst/>
              <a:rect l="l" t="t" r="r" b="b"/>
              <a:pathLst>
                <a:path w="944" h="2022" extrusionOk="0">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 name="Google Shape;62;p2"/>
            <p:cNvSpPr/>
            <p:nvPr/>
          </p:nvSpPr>
          <p:spPr>
            <a:xfrm>
              <a:off x="1197372" y="1776375"/>
              <a:ext cx="73862" cy="31351"/>
            </a:xfrm>
            <a:custGeom>
              <a:avLst/>
              <a:gdLst/>
              <a:ahLst/>
              <a:cxnLst/>
              <a:rect l="l" t="t" r="r" b="b"/>
              <a:pathLst>
                <a:path w="1112" h="472" extrusionOk="0">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 name="Google Shape;63;p2"/>
            <p:cNvSpPr/>
            <p:nvPr/>
          </p:nvSpPr>
          <p:spPr>
            <a:xfrm>
              <a:off x="799302" y="1767408"/>
              <a:ext cx="64895" cy="33610"/>
            </a:xfrm>
            <a:custGeom>
              <a:avLst/>
              <a:gdLst/>
              <a:ahLst/>
              <a:cxnLst/>
              <a:rect l="l" t="t" r="r" b="b"/>
              <a:pathLst>
                <a:path w="977" h="506" extrusionOk="0">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 name="Google Shape;64;p2"/>
            <p:cNvSpPr/>
            <p:nvPr/>
          </p:nvSpPr>
          <p:spPr>
            <a:xfrm>
              <a:off x="1322578" y="1836753"/>
              <a:ext cx="143207" cy="51477"/>
            </a:xfrm>
            <a:custGeom>
              <a:avLst/>
              <a:gdLst/>
              <a:ahLst/>
              <a:cxnLst/>
              <a:rect l="l" t="t" r="r" b="b"/>
              <a:pathLst>
                <a:path w="2156" h="775" extrusionOk="0">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 name="Google Shape;65;p2"/>
            <p:cNvSpPr/>
            <p:nvPr/>
          </p:nvSpPr>
          <p:spPr>
            <a:xfrm>
              <a:off x="1684846" y="2181153"/>
              <a:ext cx="66" cy="66"/>
            </a:xfrm>
            <a:custGeom>
              <a:avLst/>
              <a:gdLst/>
              <a:ahLst/>
              <a:cxnLst/>
              <a:rect l="l" t="t" r="r" b="b"/>
              <a:pathLst>
                <a:path w="1" h="1" extrusionOk="0">
                  <a:moveTo>
                    <a:pt x="1" y="0"/>
                  </a:moveTo>
                  <a:lnTo>
                    <a:pt x="1" y="0"/>
                  </a:lnTo>
                  <a:lnTo>
                    <a:pt x="1" y="0"/>
                  </a:lnTo>
                  <a:lnTo>
                    <a:pt x="1" y="0"/>
                  </a:lnTo>
                  <a:lnTo>
                    <a:pt x="1" y="0"/>
                  </a:lnTo>
                  <a:lnTo>
                    <a:pt x="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 name="Google Shape;66;p2"/>
            <p:cNvSpPr/>
            <p:nvPr/>
          </p:nvSpPr>
          <p:spPr>
            <a:xfrm>
              <a:off x="1660270" y="2158769"/>
              <a:ext cx="26901" cy="26901"/>
            </a:xfrm>
            <a:custGeom>
              <a:avLst/>
              <a:gdLst/>
              <a:ahLst/>
              <a:cxnLst/>
              <a:rect l="l" t="t" r="r" b="b"/>
              <a:pathLst>
                <a:path w="405" h="405" extrusionOk="0">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 name="Google Shape;67;p2"/>
            <p:cNvSpPr/>
            <p:nvPr/>
          </p:nvSpPr>
          <p:spPr>
            <a:xfrm>
              <a:off x="750083" y="1865779"/>
              <a:ext cx="304215" cy="250546"/>
            </a:xfrm>
            <a:custGeom>
              <a:avLst/>
              <a:gdLst/>
              <a:ahLst/>
              <a:cxnLst/>
              <a:rect l="l" t="t" r="r" b="b"/>
              <a:pathLst>
                <a:path w="4580" h="3772" extrusionOk="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 name="Google Shape;68;p2"/>
            <p:cNvSpPr/>
            <p:nvPr/>
          </p:nvSpPr>
          <p:spPr>
            <a:xfrm>
              <a:off x="1635694" y="2129676"/>
              <a:ext cx="89471" cy="100697"/>
            </a:xfrm>
            <a:custGeom>
              <a:avLst/>
              <a:gdLst/>
              <a:ahLst/>
              <a:cxnLst/>
              <a:rect l="l" t="t" r="r" b="b"/>
              <a:pathLst>
                <a:path w="1347" h="1516" extrusionOk="0">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 name="Google Shape;69;p2"/>
            <p:cNvSpPr/>
            <p:nvPr/>
          </p:nvSpPr>
          <p:spPr>
            <a:xfrm>
              <a:off x="870839" y="1984344"/>
              <a:ext cx="38060" cy="35802"/>
            </a:xfrm>
            <a:custGeom>
              <a:avLst/>
              <a:gdLst/>
              <a:ahLst/>
              <a:cxnLst/>
              <a:rect l="l" t="t" r="r" b="b"/>
              <a:pathLst>
                <a:path w="573" h="539" extrusionOk="0">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 name="Google Shape;70;p2"/>
            <p:cNvSpPr/>
            <p:nvPr/>
          </p:nvSpPr>
          <p:spPr>
            <a:xfrm>
              <a:off x="369880" y="1765149"/>
              <a:ext cx="266221" cy="257254"/>
            </a:xfrm>
            <a:custGeom>
              <a:avLst/>
              <a:gdLst/>
              <a:ahLst/>
              <a:cxnLst/>
              <a:rect l="l" t="t" r="r" b="b"/>
              <a:pathLst>
                <a:path w="4008" h="3873" extrusionOk="0">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 name="Google Shape;71;p2"/>
            <p:cNvSpPr/>
            <p:nvPr/>
          </p:nvSpPr>
          <p:spPr>
            <a:xfrm>
              <a:off x="305052" y="1677937"/>
              <a:ext cx="1538677" cy="673192"/>
            </a:xfrm>
            <a:custGeom>
              <a:avLst/>
              <a:gdLst/>
              <a:ahLst/>
              <a:cxnLst/>
              <a:rect l="l" t="t" r="r" b="b"/>
              <a:pathLst>
                <a:path w="23165" h="10135" extrusionOk="0">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 name="Google Shape;72;p2"/>
            <p:cNvSpPr/>
            <p:nvPr/>
          </p:nvSpPr>
          <p:spPr>
            <a:xfrm>
              <a:off x="428066" y="1821077"/>
              <a:ext cx="143207" cy="156624"/>
            </a:xfrm>
            <a:custGeom>
              <a:avLst/>
              <a:gdLst/>
              <a:ahLst/>
              <a:cxnLst/>
              <a:rect l="l" t="t" r="r" b="b"/>
              <a:pathLst>
                <a:path w="2156" h="2358" extrusionOk="0">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 name="Google Shape;73;p2"/>
            <p:cNvSpPr/>
            <p:nvPr/>
          </p:nvSpPr>
          <p:spPr>
            <a:xfrm>
              <a:off x="1586475" y="2076007"/>
              <a:ext cx="190168" cy="201327"/>
            </a:xfrm>
            <a:custGeom>
              <a:avLst/>
              <a:gdLst/>
              <a:ahLst/>
              <a:cxnLst/>
              <a:rect l="l" t="t" r="r" b="b"/>
              <a:pathLst>
                <a:path w="2863" h="3031" extrusionOk="0">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4" name="Google Shape;74;p2"/>
          <p:cNvGrpSpPr/>
          <p:nvPr/>
        </p:nvGrpSpPr>
        <p:grpSpPr>
          <a:xfrm>
            <a:off x="2444861" y="3871736"/>
            <a:ext cx="2459622" cy="1079998"/>
            <a:chOff x="1573057" y="5173288"/>
            <a:chExt cx="3285190" cy="1442497"/>
          </a:xfrm>
        </p:grpSpPr>
        <p:sp>
          <p:nvSpPr>
            <p:cNvPr id="75" name="Google Shape;75;p2"/>
            <p:cNvSpPr/>
            <p:nvPr/>
          </p:nvSpPr>
          <p:spPr>
            <a:xfrm>
              <a:off x="3688614" y="5616127"/>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 name="Google Shape;76;p2"/>
            <p:cNvSpPr/>
            <p:nvPr/>
          </p:nvSpPr>
          <p:spPr>
            <a:xfrm>
              <a:off x="3581275" y="5472986"/>
              <a:ext cx="154366" cy="152108"/>
            </a:xfrm>
            <a:custGeom>
              <a:avLst/>
              <a:gdLst/>
              <a:ahLst/>
              <a:cxnLst/>
              <a:rect l="l" t="t" r="r" b="b"/>
              <a:pathLst>
                <a:path w="2324" h="2290" extrusionOk="0">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 name="Google Shape;77;p2"/>
            <p:cNvSpPr/>
            <p:nvPr/>
          </p:nvSpPr>
          <p:spPr>
            <a:xfrm>
              <a:off x="3418009" y="6016389"/>
              <a:ext cx="40318" cy="38127"/>
            </a:xfrm>
            <a:custGeom>
              <a:avLst/>
              <a:gdLst/>
              <a:ahLst/>
              <a:cxnLst/>
              <a:rect l="l" t="t" r="r" b="b"/>
              <a:pathLst>
                <a:path w="607" h="574" extrusionOk="0">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 name="Google Shape;78;p2"/>
            <p:cNvSpPr/>
            <p:nvPr/>
          </p:nvSpPr>
          <p:spPr>
            <a:xfrm>
              <a:off x="3744475" y="5765909"/>
              <a:ext cx="147724" cy="152174"/>
            </a:xfrm>
            <a:custGeom>
              <a:avLst/>
              <a:gdLst/>
              <a:ahLst/>
              <a:cxnLst/>
              <a:rect l="l" t="t" r="r" b="b"/>
              <a:pathLst>
                <a:path w="2224" h="2291" extrusionOk="0">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 name="Google Shape;79;p2"/>
            <p:cNvSpPr/>
            <p:nvPr/>
          </p:nvSpPr>
          <p:spPr>
            <a:xfrm>
              <a:off x="3579017" y="5790552"/>
              <a:ext cx="158816" cy="149916"/>
            </a:xfrm>
            <a:custGeom>
              <a:avLst/>
              <a:gdLst/>
              <a:ahLst/>
              <a:cxnLst/>
              <a:rect l="l" t="t" r="r" b="b"/>
              <a:pathLst>
                <a:path w="2391" h="2257" extrusionOk="0">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 name="Google Shape;80;p2"/>
            <p:cNvSpPr/>
            <p:nvPr/>
          </p:nvSpPr>
          <p:spPr>
            <a:xfrm>
              <a:off x="3527606" y="5636253"/>
              <a:ext cx="154366" cy="167783"/>
            </a:xfrm>
            <a:custGeom>
              <a:avLst/>
              <a:gdLst/>
              <a:ahLst/>
              <a:cxnLst/>
              <a:rect l="l" t="t" r="r" b="b"/>
              <a:pathLst>
                <a:path w="2324" h="2526" extrusionOk="0">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 name="Google Shape;81;p2"/>
            <p:cNvSpPr/>
            <p:nvPr/>
          </p:nvSpPr>
          <p:spPr>
            <a:xfrm>
              <a:off x="3326346" y="5604901"/>
              <a:ext cx="33610" cy="44835"/>
            </a:xfrm>
            <a:custGeom>
              <a:avLst/>
              <a:gdLst/>
              <a:ahLst/>
              <a:cxnLst/>
              <a:rect l="l" t="t" r="r" b="b"/>
              <a:pathLst>
                <a:path w="506" h="675" extrusionOk="0">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 name="Google Shape;82;p2"/>
            <p:cNvSpPr/>
            <p:nvPr/>
          </p:nvSpPr>
          <p:spPr>
            <a:xfrm>
              <a:off x="3259259" y="5517688"/>
              <a:ext cx="152108" cy="167783"/>
            </a:xfrm>
            <a:custGeom>
              <a:avLst/>
              <a:gdLst/>
              <a:ahLst/>
              <a:cxnLst/>
              <a:rect l="l" t="t" r="r" b="b"/>
              <a:pathLst>
                <a:path w="2290" h="2526" extrusionOk="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 name="Google Shape;83;p2"/>
            <p:cNvSpPr/>
            <p:nvPr/>
          </p:nvSpPr>
          <p:spPr>
            <a:xfrm>
              <a:off x="2621869" y="5935884"/>
              <a:ext cx="138757" cy="152174"/>
            </a:xfrm>
            <a:custGeom>
              <a:avLst/>
              <a:gdLst/>
              <a:ahLst/>
              <a:cxnLst/>
              <a:rect l="l" t="t" r="r" b="b"/>
              <a:pathLst>
                <a:path w="2089" h="2291" extrusionOk="0">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 name="Google Shape;84;p2"/>
            <p:cNvSpPr/>
            <p:nvPr/>
          </p:nvSpPr>
          <p:spPr>
            <a:xfrm>
              <a:off x="2626319" y="6152820"/>
              <a:ext cx="44835" cy="35868"/>
            </a:xfrm>
            <a:custGeom>
              <a:avLst/>
              <a:gdLst/>
              <a:ahLst/>
              <a:cxnLst/>
              <a:rect l="l" t="t" r="r" b="b"/>
              <a:pathLst>
                <a:path w="675" h="540" extrusionOk="0">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 name="Google Shape;85;p2"/>
            <p:cNvSpPr/>
            <p:nvPr/>
          </p:nvSpPr>
          <p:spPr>
            <a:xfrm>
              <a:off x="2469827" y="6177397"/>
              <a:ext cx="35802" cy="35868"/>
            </a:xfrm>
            <a:custGeom>
              <a:avLst/>
              <a:gdLst/>
              <a:ahLst/>
              <a:cxnLst/>
              <a:rect l="l" t="t" r="r" b="b"/>
              <a:pathLst>
                <a:path w="539" h="540" extrusionOk="0">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 name="Google Shape;86;p2"/>
            <p:cNvSpPr/>
            <p:nvPr/>
          </p:nvSpPr>
          <p:spPr>
            <a:xfrm>
              <a:off x="2568199" y="6101409"/>
              <a:ext cx="158883" cy="147657"/>
            </a:xfrm>
            <a:custGeom>
              <a:avLst/>
              <a:gdLst/>
              <a:ahLst/>
              <a:cxnLst/>
              <a:rect l="l" t="t" r="r" b="b"/>
              <a:pathLst>
                <a:path w="2392" h="2223" extrusionOk="0">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 name="Google Shape;87;p2"/>
            <p:cNvSpPr/>
            <p:nvPr/>
          </p:nvSpPr>
          <p:spPr>
            <a:xfrm>
              <a:off x="2418350" y="6125986"/>
              <a:ext cx="145465" cy="147657"/>
            </a:xfrm>
            <a:custGeom>
              <a:avLst/>
              <a:gdLst/>
              <a:ahLst/>
              <a:cxnLst/>
              <a:rect l="l" t="t" r="r" b="b"/>
              <a:pathLst>
                <a:path w="2190" h="2223" extrusionOk="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 name="Google Shape;88;p2"/>
            <p:cNvSpPr/>
            <p:nvPr/>
          </p:nvSpPr>
          <p:spPr>
            <a:xfrm>
              <a:off x="2409449" y="6143853"/>
              <a:ext cx="31351" cy="134240"/>
            </a:xfrm>
            <a:custGeom>
              <a:avLst/>
              <a:gdLst/>
              <a:ahLst/>
              <a:cxnLst/>
              <a:rect l="l" t="t" r="r" b="b"/>
              <a:pathLst>
                <a:path w="472" h="2021" extrusionOk="0">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 name="Google Shape;89;p2"/>
            <p:cNvSpPr/>
            <p:nvPr/>
          </p:nvSpPr>
          <p:spPr>
            <a:xfrm>
              <a:off x="2518980" y="6011938"/>
              <a:ext cx="42577" cy="62703"/>
            </a:xfrm>
            <a:custGeom>
              <a:avLst/>
              <a:gdLst/>
              <a:ahLst/>
              <a:cxnLst/>
              <a:rect l="l" t="t" r="r" b="b"/>
              <a:pathLst>
                <a:path w="641" h="944" extrusionOk="0">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 name="Google Shape;90;p2"/>
            <p:cNvSpPr/>
            <p:nvPr/>
          </p:nvSpPr>
          <p:spPr>
            <a:xfrm>
              <a:off x="2458602" y="5953819"/>
              <a:ext cx="156624" cy="156558"/>
            </a:xfrm>
            <a:custGeom>
              <a:avLst/>
              <a:gdLst/>
              <a:ahLst/>
              <a:cxnLst/>
              <a:rect l="l" t="t" r="r" b="b"/>
              <a:pathLst>
                <a:path w="2358" h="2357" extrusionOk="0">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 name="Google Shape;91;p2"/>
            <p:cNvSpPr/>
            <p:nvPr/>
          </p:nvSpPr>
          <p:spPr>
            <a:xfrm>
              <a:off x="3051224" y="6025356"/>
              <a:ext cx="156624" cy="154366"/>
            </a:xfrm>
            <a:custGeom>
              <a:avLst/>
              <a:gdLst/>
              <a:ahLst/>
              <a:cxnLst/>
              <a:rect l="l" t="t" r="r" b="b"/>
              <a:pathLst>
                <a:path w="2358" h="2324" extrusionOk="0">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 name="Google Shape;92;p2"/>
            <p:cNvSpPr/>
            <p:nvPr/>
          </p:nvSpPr>
          <p:spPr>
            <a:xfrm>
              <a:off x="3368790" y="5982845"/>
              <a:ext cx="158883" cy="145465"/>
            </a:xfrm>
            <a:custGeom>
              <a:avLst/>
              <a:gdLst/>
              <a:ahLst/>
              <a:cxnLst/>
              <a:rect l="l" t="t" r="r" b="b"/>
              <a:pathLst>
                <a:path w="2392" h="2190" extrusionOk="0">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 name="Google Shape;93;p2"/>
            <p:cNvSpPr/>
            <p:nvPr/>
          </p:nvSpPr>
          <p:spPr>
            <a:xfrm>
              <a:off x="2729207" y="6072316"/>
              <a:ext cx="152174" cy="167783"/>
            </a:xfrm>
            <a:custGeom>
              <a:avLst/>
              <a:gdLst/>
              <a:ahLst/>
              <a:cxnLst/>
              <a:rect l="l" t="t" r="r" b="b"/>
              <a:pathLst>
                <a:path w="2291" h="2526" extrusionOk="0">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 name="Google Shape;94;p2"/>
            <p:cNvSpPr/>
            <p:nvPr/>
          </p:nvSpPr>
          <p:spPr>
            <a:xfrm>
              <a:off x="2782877" y="6125986"/>
              <a:ext cx="42577" cy="51477"/>
            </a:xfrm>
            <a:custGeom>
              <a:avLst/>
              <a:gdLst/>
              <a:ahLst/>
              <a:cxnLst/>
              <a:rect l="l" t="t" r="r" b="b"/>
              <a:pathLst>
                <a:path w="641" h="775" extrusionOk="0">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 name="Google Shape;95;p2"/>
            <p:cNvSpPr/>
            <p:nvPr/>
          </p:nvSpPr>
          <p:spPr>
            <a:xfrm>
              <a:off x="3418009" y="5499821"/>
              <a:ext cx="154366" cy="145399"/>
            </a:xfrm>
            <a:custGeom>
              <a:avLst/>
              <a:gdLst/>
              <a:ahLst/>
              <a:cxnLst/>
              <a:rect l="l" t="t" r="r" b="b"/>
              <a:pathLst>
                <a:path w="2324" h="2189" extrusionOk="0">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 name="Google Shape;96;p2"/>
            <p:cNvSpPr/>
            <p:nvPr/>
          </p:nvSpPr>
          <p:spPr>
            <a:xfrm>
              <a:off x="1982286" y="5929176"/>
              <a:ext cx="49285" cy="55994"/>
            </a:xfrm>
            <a:custGeom>
              <a:avLst/>
              <a:gdLst/>
              <a:ahLst/>
              <a:cxnLst/>
              <a:rect l="l" t="t" r="r" b="b"/>
              <a:pathLst>
                <a:path w="742" h="843" extrusionOk="0">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 name="Google Shape;97;p2"/>
            <p:cNvSpPr/>
            <p:nvPr/>
          </p:nvSpPr>
          <p:spPr>
            <a:xfrm>
              <a:off x="1906233" y="6354081"/>
              <a:ext cx="156624" cy="187909"/>
            </a:xfrm>
            <a:custGeom>
              <a:avLst/>
              <a:gdLst/>
              <a:ahLst/>
              <a:cxnLst/>
              <a:rect l="l" t="t" r="r" b="b"/>
              <a:pathLst>
                <a:path w="2358" h="2829" extrusionOk="0">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 name="Google Shape;98;p2"/>
            <p:cNvSpPr/>
            <p:nvPr/>
          </p:nvSpPr>
          <p:spPr>
            <a:xfrm>
              <a:off x="1977836" y="6029806"/>
              <a:ext cx="158816" cy="149916"/>
            </a:xfrm>
            <a:custGeom>
              <a:avLst/>
              <a:gdLst/>
              <a:ahLst/>
              <a:cxnLst/>
              <a:rect l="l" t="t" r="r" b="b"/>
              <a:pathLst>
                <a:path w="2391" h="2257" extrusionOk="0">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 name="Google Shape;99;p2"/>
            <p:cNvSpPr/>
            <p:nvPr/>
          </p:nvSpPr>
          <p:spPr>
            <a:xfrm>
              <a:off x="1926359" y="5875506"/>
              <a:ext cx="152174" cy="167783"/>
            </a:xfrm>
            <a:custGeom>
              <a:avLst/>
              <a:gdLst/>
              <a:ahLst/>
              <a:cxnLst/>
              <a:rect l="l" t="t" r="r" b="b"/>
              <a:pathLst>
                <a:path w="2291" h="2526" extrusionOk="0">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 name="Google Shape;100;p2"/>
            <p:cNvSpPr/>
            <p:nvPr/>
          </p:nvSpPr>
          <p:spPr>
            <a:xfrm>
              <a:off x="2946143" y="5571358"/>
              <a:ext cx="147657" cy="147657"/>
            </a:xfrm>
            <a:custGeom>
              <a:avLst/>
              <a:gdLst/>
              <a:ahLst/>
              <a:cxnLst/>
              <a:rect l="l" t="t" r="r" b="b"/>
              <a:pathLst>
                <a:path w="2223" h="2223" extrusionOk="0">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 name="Google Shape;101;p2"/>
            <p:cNvSpPr/>
            <p:nvPr/>
          </p:nvSpPr>
          <p:spPr>
            <a:xfrm>
              <a:off x="1745224" y="6383174"/>
              <a:ext cx="161075" cy="170042"/>
            </a:xfrm>
            <a:custGeom>
              <a:avLst/>
              <a:gdLst/>
              <a:ahLst/>
              <a:cxnLst/>
              <a:rect l="l" t="t" r="r" b="b"/>
              <a:pathLst>
                <a:path w="2425" h="2560" extrusionOk="0">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 name="Google Shape;102;p2"/>
            <p:cNvSpPr/>
            <p:nvPr/>
          </p:nvSpPr>
          <p:spPr>
            <a:xfrm>
              <a:off x="4267818" y="5524397"/>
              <a:ext cx="590430" cy="979599"/>
            </a:xfrm>
            <a:custGeom>
              <a:avLst/>
              <a:gdLst/>
              <a:ahLst/>
              <a:cxnLst/>
              <a:rect l="l" t="t" r="r" b="b"/>
              <a:pathLst>
                <a:path w="8889" h="14748" extrusionOk="0">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 name="Google Shape;103;p2"/>
            <p:cNvSpPr/>
            <p:nvPr/>
          </p:nvSpPr>
          <p:spPr>
            <a:xfrm>
              <a:off x="2458602" y="5638445"/>
              <a:ext cx="152174" cy="165591"/>
            </a:xfrm>
            <a:custGeom>
              <a:avLst/>
              <a:gdLst/>
              <a:ahLst/>
              <a:cxnLst/>
              <a:rect l="l" t="t" r="r" b="b"/>
              <a:pathLst>
                <a:path w="2291" h="2493" extrusionOk="0">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 name="Google Shape;104;p2"/>
            <p:cNvSpPr/>
            <p:nvPr/>
          </p:nvSpPr>
          <p:spPr>
            <a:xfrm>
              <a:off x="2617418" y="5618318"/>
              <a:ext cx="154366" cy="147657"/>
            </a:xfrm>
            <a:custGeom>
              <a:avLst/>
              <a:gdLst/>
              <a:ahLst/>
              <a:cxnLst/>
              <a:rect l="l" t="t" r="r" b="b"/>
              <a:pathLst>
                <a:path w="2324" h="2223" extrusionOk="0">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 name="Google Shape;105;p2"/>
            <p:cNvSpPr/>
            <p:nvPr/>
          </p:nvSpPr>
          <p:spPr>
            <a:xfrm>
              <a:off x="2143294" y="5913567"/>
              <a:ext cx="51544" cy="42510"/>
            </a:xfrm>
            <a:custGeom>
              <a:avLst/>
              <a:gdLst/>
              <a:ahLst/>
              <a:cxnLst/>
              <a:rect l="l" t="t" r="r" b="b"/>
              <a:pathLst>
                <a:path w="776" h="640" extrusionOk="0">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 name="Google Shape;106;p2"/>
            <p:cNvSpPr/>
            <p:nvPr/>
          </p:nvSpPr>
          <p:spPr>
            <a:xfrm>
              <a:off x="2780685" y="5591484"/>
              <a:ext cx="154366" cy="152174"/>
            </a:xfrm>
            <a:custGeom>
              <a:avLst/>
              <a:gdLst/>
              <a:ahLst/>
              <a:cxnLst/>
              <a:rect l="l" t="t" r="r" b="b"/>
              <a:pathLst>
                <a:path w="2324" h="2291" extrusionOk="0">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 name="Google Shape;107;p2"/>
            <p:cNvSpPr/>
            <p:nvPr/>
          </p:nvSpPr>
          <p:spPr>
            <a:xfrm>
              <a:off x="2845513" y="5676505"/>
              <a:ext cx="26901" cy="40318"/>
            </a:xfrm>
            <a:custGeom>
              <a:avLst/>
              <a:gdLst/>
              <a:ahLst/>
              <a:cxnLst/>
              <a:rect l="l" t="t" r="r" b="b"/>
              <a:pathLst>
                <a:path w="405" h="607" extrusionOk="0">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 name="Google Shape;108;p2"/>
            <p:cNvSpPr/>
            <p:nvPr/>
          </p:nvSpPr>
          <p:spPr>
            <a:xfrm>
              <a:off x="2686697" y="5701081"/>
              <a:ext cx="33676" cy="40318"/>
            </a:xfrm>
            <a:custGeom>
              <a:avLst/>
              <a:gdLst/>
              <a:ahLst/>
              <a:cxnLst/>
              <a:rect l="l" t="t" r="r" b="b"/>
              <a:pathLst>
                <a:path w="507" h="607" extrusionOk="0">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 name="Google Shape;109;p2"/>
            <p:cNvSpPr/>
            <p:nvPr/>
          </p:nvSpPr>
          <p:spPr>
            <a:xfrm>
              <a:off x="2087367" y="5855380"/>
              <a:ext cx="154432" cy="147657"/>
            </a:xfrm>
            <a:custGeom>
              <a:avLst/>
              <a:gdLst/>
              <a:ahLst/>
              <a:cxnLst/>
              <a:rect l="l" t="t" r="r" b="b"/>
              <a:pathLst>
                <a:path w="2325" h="2223" extrusionOk="0">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 name="Google Shape;110;p2"/>
            <p:cNvSpPr/>
            <p:nvPr/>
          </p:nvSpPr>
          <p:spPr>
            <a:xfrm>
              <a:off x="2523497" y="5721207"/>
              <a:ext cx="40318" cy="58186"/>
            </a:xfrm>
            <a:custGeom>
              <a:avLst/>
              <a:gdLst/>
              <a:ahLst/>
              <a:cxnLst/>
              <a:rect l="l" t="t" r="r" b="b"/>
              <a:pathLst>
                <a:path w="607" h="876" extrusionOk="0">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 name="Google Shape;111;p2"/>
            <p:cNvSpPr/>
            <p:nvPr/>
          </p:nvSpPr>
          <p:spPr>
            <a:xfrm>
              <a:off x="2145553" y="5692114"/>
              <a:ext cx="147657" cy="145465"/>
            </a:xfrm>
            <a:custGeom>
              <a:avLst/>
              <a:gdLst/>
              <a:ahLst/>
              <a:cxnLst/>
              <a:rect l="l" t="t" r="r" b="b"/>
              <a:pathLst>
                <a:path w="2223" h="2190" extrusionOk="0">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 name="Google Shape;112;p2"/>
            <p:cNvSpPr/>
            <p:nvPr/>
          </p:nvSpPr>
          <p:spPr>
            <a:xfrm>
              <a:off x="1725098" y="5989554"/>
              <a:ext cx="64961" cy="53736"/>
            </a:xfrm>
            <a:custGeom>
              <a:avLst/>
              <a:gdLst/>
              <a:ahLst/>
              <a:cxnLst/>
              <a:rect l="l" t="t" r="r" b="b"/>
              <a:pathLst>
                <a:path w="978" h="809" extrusionOk="0">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 name="Google Shape;113;p2"/>
            <p:cNvSpPr/>
            <p:nvPr/>
          </p:nvSpPr>
          <p:spPr>
            <a:xfrm>
              <a:off x="2639736" y="5506529"/>
              <a:ext cx="161141" cy="111855"/>
            </a:xfrm>
            <a:custGeom>
              <a:avLst/>
              <a:gdLst/>
              <a:ahLst/>
              <a:cxnLst/>
              <a:rect l="l" t="t" r="r" b="b"/>
              <a:pathLst>
                <a:path w="2426" h="1684" extrusionOk="0">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 name="Google Shape;114;p2"/>
            <p:cNvSpPr/>
            <p:nvPr/>
          </p:nvSpPr>
          <p:spPr>
            <a:xfrm>
              <a:off x="2798552" y="5484145"/>
              <a:ext cx="161075" cy="111922"/>
            </a:xfrm>
            <a:custGeom>
              <a:avLst/>
              <a:gdLst/>
              <a:ahLst/>
              <a:cxnLst/>
              <a:rect l="l" t="t" r="r" b="b"/>
              <a:pathLst>
                <a:path w="2425" h="1685" extrusionOk="0">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 name="Google Shape;115;p2"/>
            <p:cNvSpPr/>
            <p:nvPr/>
          </p:nvSpPr>
          <p:spPr>
            <a:xfrm>
              <a:off x="3462711" y="5390224"/>
              <a:ext cx="152174" cy="100697"/>
            </a:xfrm>
            <a:custGeom>
              <a:avLst/>
              <a:gdLst/>
              <a:ahLst/>
              <a:cxnLst/>
              <a:rect l="l" t="t" r="r" b="b"/>
              <a:pathLst>
                <a:path w="2291" h="1516" extrusionOk="0">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 name="Google Shape;116;p2"/>
            <p:cNvSpPr/>
            <p:nvPr/>
          </p:nvSpPr>
          <p:spPr>
            <a:xfrm>
              <a:off x="2979687" y="5457310"/>
              <a:ext cx="145399" cy="111922"/>
            </a:xfrm>
            <a:custGeom>
              <a:avLst/>
              <a:gdLst/>
              <a:ahLst/>
              <a:cxnLst/>
              <a:rect l="l" t="t" r="r" b="b"/>
              <a:pathLst>
                <a:path w="2189" h="1685" extrusionOk="0">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 name="Google Shape;117;p2"/>
            <p:cNvSpPr/>
            <p:nvPr/>
          </p:nvSpPr>
          <p:spPr>
            <a:xfrm>
              <a:off x="2304303" y="5557940"/>
              <a:ext cx="163333" cy="105213"/>
            </a:xfrm>
            <a:custGeom>
              <a:avLst/>
              <a:gdLst/>
              <a:ahLst/>
              <a:cxnLst/>
              <a:rect l="l" t="t" r="r" b="b"/>
              <a:pathLst>
                <a:path w="2459" h="1584" extrusionOk="0">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 name="Google Shape;118;p2"/>
            <p:cNvSpPr/>
            <p:nvPr/>
          </p:nvSpPr>
          <p:spPr>
            <a:xfrm>
              <a:off x="3299511" y="5412608"/>
              <a:ext cx="156558" cy="102955"/>
            </a:xfrm>
            <a:custGeom>
              <a:avLst/>
              <a:gdLst/>
              <a:ahLst/>
              <a:cxnLst/>
              <a:rect l="l" t="t" r="r" b="b"/>
              <a:pathLst>
                <a:path w="2357" h="1550" extrusionOk="0">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 name="Google Shape;119;p2"/>
            <p:cNvSpPr/>
            <p:nvPr/>
          </p:nvSpPr>
          <p:spPr>
            <a:xfrm>
              <a:off x="3136244" y="5437184"/>
              <a:ext cx="156624" cy="102955"/>
            </a:xfrm>
            <a:custGeom>
              <a:avLst/>
              <a:gdLst/>
              <a:ahLst/>
              <a:cxnLst/>
              <a:rect l="l" t="t" r="r" b="b"/>
              <a:pathLst>
                <a:path w="2358" h="1550" extrusionOk="0">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 name="Google Shape;120;p2"/>
            <p:cNvSpPr/>
            <p:nvPr/>
          </p:nvSpPr>
          <p:spPr>
            <a:xfrm>
              <a:off x="1807861" y="5638445"/>
              <a:ext cx="152108" cy="100697"/>
            </a:xfrm>
            <a:custGeom>
              <a:avLst/>
              <a:gdLst/>
              <a:ahLst/>
              <a:cxnLst/>
              <a:rect l="l" t="t" r="r" b="b"/>
              <a:pathLst>
                <a:path w="2290" h="1516" extrusionOk="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 name="Google Shape;121;p2"/>
            <p:cNvSpPr/>
            <p:nvPr/>
          </p:nvSpPr>
          <p:spPr>
            <a:xfrm>
              <a:off x="1971127" y="5607160"/>
              <a:ext cx="163267" cy="107405"/>
            </a:xfrm>
            <a:custGeom>
              <a:avLst/>
              <a:gdLst/>
              <a:ahLst/>
              <a:cxnLst/>
              <a:rect l="l" t="t" r="r" b="b"/>
              <a:pathLst>
                <a:path w="2458" h="1617" extrusionOk="0">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 name="Google Shape;122;p2"/>
            <p:cNvSpPr/>
            <p:nvPr/>
          </p:nvSpPr>
          <p:spPr>
            <a:xfrm>
              <a:off x="1816828" y="5739075"/>
              <a:ext cx="154366" cy="147724"/>
            </a:xfrm>
            <a:custGeom>
              <a:avLst/>
              <a:gdLst/>
              <a:ahLst/>
              <a:cxnLst/>
              <a:rect l="l" t="t" r="r" b="b"/>
              <a:pathLst>
                <a:path w="2324" h="2224" extrusionOk="0">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 name="Google Shape;123;p2"/>
            <p:cNvSpPr/>
            <p:nvPr/>
          </p:nvSpPr>
          <p:spPr>
            <a:xfrm>
              <a:off x="2047115" y="5783843"/>
              <a:ext cx="42577" cy="51477"/>
            </a:xfrm>
            <a:custGeom>
              <a:avLst/>
              <a:gdLst/>
              <a:ahLst/>
              <a:cxnLst/>
              <a:rect l="l" t="t" r="r" b="b"/>
              <a:pathLst>
                <a:path w="641" h="775" extrusionOk="0">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 name="Google Shape;124;p2"/>
            <p:cNvSpPr/>
            <p:nvPr/>
          </p:nvSpPr>
          <p:spPr>
            <a:xfrm>
              <a:off x="2136586" y="5584775"/>
              <a:ext cx="158883" cy="107405"/>
            </a:xfrm>
            <a:custGeom>
              <a:avLst/>
              <a:gdLst/>
              <a:ahLst/>
              <a:cxnLst/>
              <a:rect l="l" t="t" r="r" b="b"/>
              <a:pathLst>
                <a:path w="2392" h="1617" extrusionOk="0">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 name="Google Shape;125;p2"/>
            <p:cNvSpPr/>
            <p:nvPr/>
          </p:nvSpPr>
          <p:spPr>
            <a:xfrm>
              <a:off x="1980028" y="5712240"/>
              <a:ext cx="154366" cy="152174"/>
            </a:xfrm>
            <a:custGeom>
              <a:avLst/>
              <a:gdLst/>
              <a:ahLst/>
              <a:cxnLst/>
              <a:rect l="l" t="t" r="r" b="b"/>
              <a:pathLst>
                <a:path w="2324" h="2291" extrusionOk="0">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 name="Google Shape;126;p2"/>
            <p:cNvSpPr/>
            <p:nvPr/>
          </p:nvSpPr>
          <p:spPr>
            <a:xfrm>
              <a:off x="2357972" y="5739075"/>
              <a:ext cx="44835" cy="49285"/>
            </a:xfrm>
            <a:custGeom>
              <a:avLst/>
              <a:gdLst/>
              <a:ahLst/>
              <a:cxnLst/>
              <a:rect l="l" t="t" r="r" b="b"/>
              <a:pathLst>
                <a:path w="675" h="742" extrusionOk="0">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 name="Google Shape;127;p2"/>
            <p:cNvSpPr/>
            <p:nvPr/>
          </p:nvSpPr>
          <p:spPr>
            <a:xfrm>
              <a:off x="2297594" y="5667538"/>
              <a:ext cx="156624" cy="147657"/>
            </a:xfrm>
            <a:custGeom>
              <a:avLst/>
              <a:gdLst/>
              <a:ahLst/>
              <a:cxnLst/>
              <a:rect l="l" t="t" r="r" b="b"/>
              <a:pathLst>
                <a:path w="2358" h="2223" extrusionOk="0">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 name="Google Shape;128;p2"/>
            <p:cNvSpPr/>
            <p:nvPr/>
          </p:nvSpPr>
          <p:spPr>
            <a:xfrm>
              <a:off x="2472019" y="5535622"/>
              <a:ext cx="158883" cy="105147"/>
            </a:xfrm>
            <a:custGeom>
              <a:avLst/>
              <a:gdLst/>
              <a:ahLst/>
              <a:cxnLst/>
              <a:rect l="l" t="t" r="r" b="b"/>
              <a:pathLst>
                <a:path w="2392" h="1583" extrusionOk="0">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 name="Google Shape;129;p2"/>
            <p:cNvSpPr/>
            <p:nvPr/>
          </p:nvSpPr>
          <p:spPr>
            <a:xfrm>
              <a:off x="3981537" y="6166238"/>
              <a:ext cx="29159" cy="42577"/>
            </a:xfrm>
            <a:custGeom>
              <a:avLst/>
              <a:gdLst/>
              <a:ahLst/>
              <a:cxnLst/>
              <a:rect l="l" t="t" r="r" b="b"/>
              <a:pathLst>
                <a:path w="439" h="641" extrusionOk="0">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 name="Google Shape;130;p2"/>
            <p:cNvSpPr/>
            <p:nvPr/>
          </p:nvSpPr>
          <p:spPr>
            <a:xfrm>
              <a:off x="3921159" y="6163979"/>
              <a:ext cx="18000" cy="78379"/>
            </a:xfrm>
            <a:custGeom>
              <a:avLst/>
              <a:gdLst/>
              <a:ahLst/>
              <a:cxnLst/>
              <a:rect l="l" t="t" r="r" b="b"/>
              <a:pathLst>
                <a:path w="271" h="1180" extrusionOk="0">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 name="Google Shape;131;p2"/>
            <p:cNvSpPr/>
            <p:nvPr/>
          </p:nvSpPr>
          <p:spPr>
            <a:xfrm>
              <a:off x="3921159" y="6132694"/>
              <a:ext cx="154366" cy="102955"/>
            </a:xfrm>
            <a:custGeom>
              <a:avLst/>
              <a:gdLst/>
              <a:ahLst/>
              <a:cxnLst/>
              <a:rect l="l" t="t" r="r" b="b"/>
              <a:pathLst>
                <a:path w="2324" h="1550" extrusionOk="0">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 name="Google Shape;132;p2"/>
            <p:cNvSpPr/>
            <p:nvPr/>
          </p:nvSpPr>
          <p:spPr>
            <a:xfrm>
              <a:off x="3804920" y="6112568"/>
              <a:ext cx="49219" cy="31351"/>
            </a:xfrm>
            <a:custGeom>
              <a:avLst/>
              <a:gdLst/>
              <a:ahLst/>
              <a:cxnLst/>
              <a:rect l="l" t="t" r="r" b="b"/>
              <a:pathLst>
                <a:path w="741" h="472" extrusionOk="0">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 name="Google Shape;133;p2"/>
            <p:cNvSpPr/>
            <p:nvPr/>
          </p:nvSpPr>
          <p:spPr>
            <a:xfrm>
              <a:off x="3623719" y="5358939"/>
              <a:ext cx="165591" cy="109664"/>
            </a:xfrm>
            <a:custGeom>
              <a:avLst/>
              <a:gdLst/>
              <a:ahLst/>
              <a:cxnLst/>
              <a:rect l="l" t="t" r="r" b="b"/>
              <a:pathLst>
                <a:path w="2493" h="1651" extrusionOk="0">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 name="Google Shape;134;p2"/>
            <p:cNvSpPr/>
            <p:nvPr/>
          </p:nvSpPr>
          <p:spPr>
            <a:xfrm>
              <a:off x="3753442" y="6081283"/>
              <a:ext cx="154366" cy="181201"/>
            </a:xfrm>
            <a:custGeom>
              <a:avLst/>
              <a:gdLst/>
              <a:ahLst/>
              <a:cxnLst/>
              <a:rect l="l" t="t" r="r" b="b"/>
              <a:pathLst>
                <a:path w="2324" h="2728" extrusionOk="0">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 name="Google Shape;135;p2"/>
            <p:cNvSpPr/>
            <p:nvPr/>
          </p:nvSpPr>
          <p:spPr>
            <a:xfrm>
              <a:off x="3818337" y="6190814"/>
              <a:ext cx="47027" cy="31418"/>
            </a:xfrm>
            <a:custGeom>
              <a:avLst/>
              <a:gdLst/>
              <a:ahLst/>
              <a:cxnLst/>
              <a:rect l="l" t="t" r="r" b="b"/>
              <a:pathLst>
                <a:path w="708" h="473" extrusionOk="0">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 name="Google Shape;136;p2"/>
            <p:cNvSpPr/>
            <p:nvPr/>
          </p:nvSpPr>
          <p:spPr>
            <a:xfrm>
              <a:off x="3605851" y="6172946"/>
              <a:ext cx="154366" cy="107405"/>
            </a:xfrm>
            <a:custGeom>
              <a:avLst/>
              <a:gdLst/>
              <a:ahLst/>
              <a:cxnLst/>
              <a:rect l="l" t="t" r="r" b="b"/>
              <a:pathLst>
                <a:path w="2324" h="1617" extrusionOk="0">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 name="Google Shape;137;p2"/>
            <p:cNvSpPr/>
            <p:nvPr/>
          </p:nvSpPr>
          <p:spPr>
            <a:xfrm>
              <a:off x="3735575" y="5441701"/>
              <a:ext cx="239320" cy="154366"/>
            </a:xfrm>
            <a:custGeom>
              <a:avLst/>
              <a:gdLst/>
              <a:ahLst/>
              <a:cxnLst/>
              <a:rect l="l" t="t" r="r" b="b"/>
              <a:pathLst>
                <a:path w="3603" h="2324" extrusionOk="0">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 name="Google Shape;138;p2"/>
            <p:cNvSpPr/>
            <p:nvPr/>
          </p:nvSpPr>
          <p:spPr>
            <a:xfrm>
              <a:off x="3874198" y="5517688"/>
              <a:ext cx="62703" cy="42577"/>
            </a:xfrm>
            <a:custGeom>
              <a:avLst/>
              <a:gdLst/>
              <a:ahLst/>
              <a:cxnLst/>
              <a:rect l="l" t="t" r="r" b="b"/>
              <a:pathLst>
                <a:path w="944" h="641" extrusionOk="0">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 name="Google Shape;139;p2"/>
            <p:cNvSpPr/>
            <p:nvPr/>
          </p:nvSpPr>
          <p:spPr>
            <a:xfrm>
              <a:off x="3791436" y="5336554"/>
              <a:ext cx="156624" cy="109664"/>
            </a:xfrm>
            <a:custGeom>
              <a:avLst/>
              <a:gdLst/>
              <a:ahLst/>
              <a:cxnLst/>
              <a:rect l="l" t="t" r="r" b="b"/>
              <a:pathLst>
                <a:path w="2358" h="1651" extrusionOk="0">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 name="Google Shape;140;p2"/>
            <p:cNvSpPr/>
            <p:nvPr/>
          </p:nvSpPr>
          <p:spPr>
            <a:xfrm>
              <a:off x="3912258" y="5671988"/>
              <a:ext cx="60444" cy="55994"/>
            </a:xfrm>
            <a:custGeom>
              <a:avLst/>
              <a:gdLst/>
              <a:ahLst/>
              <a:cxnLst/>
              <a:rect l="l" t="t" r="r" b="b"/>
              <a:pathLst>
                <a:path w="910" h="843" extrusionOk="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 name="Google Shape;141;p2"/>
            <p:cNvSpPr/>
            <p:nvPr/>
          </p:nvSpPr>
          <p:spPr>
            <a:xfrm>
              <a:off x="3686356" y="5895632"/>
              <a:ext cx="355626" cy="192426"/>
            </a:xfrm>
            <a:custGeom>
              <a:avLst/>
              <a:gdLst/>
              <a:ahLst/>
              <a:cxnLst/>
              <a:rect l="l" t="t" r="r" b="b"/>
              <a:pathLst>
                <a:path w="5354" h="2897" extrusionOk="0">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 name="Google Shape;142;p2"/>
            <p:cNvSpPr/>
            <p:nvPr/>
          </p:nvSpPr>
          <p:spPr>
            <a:xfrm>
              <a:off x="3842913" y="5591484"/>
              <a:ext cx="185651" cy="297506"/>
            </a:xfrm>
            <a:custGeom>
              <a:avLst/>
              <a:gdLst/>
              <a:ahLst/>
              <a:cxnLst/>
              <a:rect l="l" t="t" r="r" b="b"/>
              <a:pathLst>
                <a:path w="2795" h="4479" extrusionOk="0">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 name="Google Shape;143;p2"/>
            <p:cNvSpPr/>
            <p:nvPr/>
          </p:nvSpPr>
          <p:spPr>
            <a:xfrm>
              <a:off x="1725098" y="6217649"/>
              <a:ext cx="199135" cy="161141"/>
            </a:xfrm>
            <a:custGeom>
              <a:avLst/>
              <a:gdLst/>
              <a:ahLst/>
              <a:cxnLst/>
              <a:rect l="l" t="t" r="r" b="b"/>
              <a:pathLst>
                <a:path w="2998" h="2426" extrusionOk="0">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 name="Google Shape;144;p2"/>
            <p:cNvSpPr/>
            <p:nvPr/>
          </p:nvSpPr>
          <p:spPr>
            <a:xfrm>
              <a:off x="1644594" y="5658571"/>
              <a:ext cx="156624" cy="102955"/>
            </a:xfrm>
            <a:custGeom>
              <a:avLst/>
              <a:gdLst/>
              <a:ahLst/>
              <a:cxnLst/>
              <a:rect l="l" t="t" r="r" b="b"/>
              <a:pathLst>
                <a:path w="2358" h="1550" extrusionOk="0">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 name="Google Shape;145;p2"/>
            <p:cNvSpPr/>
            <p:nvPr/>
          </p:nvSpPr>
          <p:spPr>
            <a:xfrm>
              <a:off x="3666230" y="6210940"/>
              <a:ext cx="26901" cy="40318"/>
            </a:xfrm>
            <a:custGeom>
              <a:avLst/>
              <a:gdLst/>
              <a:ahLst/>
              <a:cxnLst/>
              <a:rect l="l" t="t" r="r" b="b"/>
              <a:pathLst>
                <a:path w="405" h="607" extrusionOk="0">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 name="Google Shape;146;p2"/>
            <p:cNvSpPr/>
            <p:nvPr/>
          </p:nvSpPr>
          <p:spPr>
            <a:xfrm>
              <a:off x="1573057" y="5173288"/>
              <a:ext cx="2549428" cy="1442497"/>
            </a:xfrm>
            <a:custGeom>
              <a:avLst/>
              <a:gdLst/>
              <a:ahLst/>
              <a:cxnLst/>
              <a:rect l="l" t="t" r="r" b="b"/>
              <a:pathLst>
                <a:path w="38382" h="21717" extrusionOk="0">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 name="Google Shape;147;p2"/>
            <p:cNvSpPr/>
            <p:nvPr/>
          </p:nvSpPr>
          <p:spPr>
            <a:xfrm>
              <a:off x="1655820" y="5757009"/>
              <a:ext cx="154366" cy="167783"/>
            </a:xfrm>
            <a:custGeom>
              <a:avLst/>
              <a:gdLst/>
              <a:ahLst/>
              <a:cxnLst/>
              <a:rect l="l" t="t" r="r" b="b"/>
              <a:pathLst>
                <a:path w="2324" h="2526" extrusionOk="0">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 name="Google Shape;148;p2"/>
            <p:cNvSpPr/>
            <p:nvPr/>
          </p:nvSpPr>
          <p:spPr>
            <a:xfrm>
              <a:off x="1704972" y="6058899"/>
              <a:ext cx="275122" cy="167783"/>
            </a:xfrm>
            <a:custGeom>
              <a:avLst/>
              <a:gdLst/>
              <a:ahLst/>
              <a:cxnLst/>
              <a:rect l="l" t="t" r="r" b="b"/>
              <a:pathLst>
                <a:path w="4142" h="2526" extrusionOk="0">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 name="Google Shape;149;p2"/>
            <p:cNvSpPr/>
            <p:nvPr/>
          </p:nvSpPr>
          <p:spPr>
            <a:xfrm>
              <a:off x="1678138" y="5897891"/>
              <a:ext cx="239387" cy="167783"/>
            </a:xfrm>
            <a:custGeom>
              <a:avLst/>
              <a:gdLst/>
              <a:ahLst/>
              <a:cxnLst/>
              <a:rect l="l" t="t" r="r" b="b"/>
              <a:pathLst>
                <a:path w="3604" h="2526" extrusionOk="0">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 name="Google Shape;150;p2"/>
            <p:cNvSpPr/>
            <p:nvPr/>
          </p:nvSpPr>
          <p:spPr>
            <a:xfrm>
              <a:off x="2749333" y="5935884"/>
              <a:ext cx="22451" cy="134240"/>
            </a:xfrm>
            <a:custGeom>
              <a:avLst/>
              <a:gdLst/>
              <a:ahLst/>
              <a:cxnLst/>
              <a:rect l="l" t="t" r="r" b="b"/>
              <a:pathLst>
                <a:path w="338" h="2021" extrusionOk="0">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 name="Google Shape;151;p2"/>
            <p:cNvSpPr/>
            <p:nvPr/>
          </p:nvSpPr>
          <p:spPr>
            <a:xfrm>
              <a:off x="3216748" y="5689922"/>
              <a:ext cx="147657" cy="147657"/>
            </a:xfrm>
            <a:custGeom>
              <a:avLst/>
              <a:gdLst/>
              <a:ahLst/>
              <a:cxnLst/>
              <a:rect l="l" t="t" r="r" b="b"/>
              <a:pathLst>
                <a:path w="2223" h="2223" extrusionOk="0">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 name="Google Shape;152;p2"/>
            <p:cNvSpPr/>
            <p:nvPr/>
          </p:nvSpPr>
          <p:spPr>
            <a:xfrm>
              <a:off x="3418009" y="5721207"/>
              <a:ext cx="49285" cy="42577"/>
            </a:xfrm>
            <a:custGeom>
              <a:avLst/>
              <a:gdLst/>
              <a:ahLst/>
              <a:cxnLst/>
              <a:rect l="l" t="t" r="r" b="b"/>
              <a:pathLst>
                <a:path w="742" h="641" extrusionOk="0">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 name="Google Shape;153;p2"/>
            <p:cNvSpPr/>
            <p:nvPr/>
          </p:nvSpPr>
          <p:spPr>
            <a:xfrm>
              <a:off x="3549924" y="5815128"/>
              <a:ext cx="24709" cy="134240"/>
            </a:xfrm>
            <a:custGeom>
              <a:avLst/>
              <a:gdLst/>
              <a:ahLst/>
              <a:cxnLst/>
              <a:rect l="l" t="t" r="r" b="b"/>
              <a:pathLst>
                <a:path w="372" h="2021" extrusionOk="0">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 name="Google Shape;154;p2"/>
            <p:cNvSpPr/>
            <p:nvPr/>
          </p:nvSpPr>
          <p:spPr>
            <a:xfrm>
              <a:off x="3368790" y="5665279"/>
              <a:ext cx="156624" cy="147724"/>
            </a:xfrm>
            <a:custGeom>
              <a:avLst/>
              <a:gdLst/>
              <a:ahLst/>
              <a:cxnLst/>
              <a:rect l="l" t="t" r="r" b="b"/>
              <a:pathLst>
                <a:path w="2358" h="2224" extrusionOk="0">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 name="Google Shape;155;p2"/>
            <p:cNvSpPr/>
            <p:nvPr/>
          </p:nvSpPr>
          <p:spPr>
            <a:xfrm>
              <a:off x="3422459" y="5815128"/>
              <a:ext cx="138757" cy="154366"/>
            </a:xfrm>
            <a:custGeom>
              <a:avLst/>
              <a:gdLst/>
              <a:ahLst/>
              <a:cxnLst/>
              <a:rect l="l" t="t" r="r" b="b"/>
              <a:pathLst>
                <a:path w="2089" h="2324" extrusionOk="0">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 name="Google Shape;156;p2"/>
            <p:cNvSpPr/>
            <p:nvPr/>
          </p:nvSpPr>
          <p:spPr>
            <a:xfrm>
              <a:off x="3212232" y="6025356"/>
              <a:ext cx="29159" cy="131982"/>
            </a:xfrm>
            <a:custGeom>
              <a:avLst/>
              <a:gdLst/>
              <a:ahLst/>
              <a:cxnLst/>
              <a:rect l="l" t="t" r="r" b="b"/>
              <a:pathLst>
                <a:path w="439" h="1987" extrusionOk="0">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 name="Google Shape;157;p2"/>
            <p:cNvSpPr/>
            <p:nvPr/>
          </p:nvSpPr>
          <p:spPr>
            <a:xfrm>
              <a:off x="3236875" y="6161787"/>
              <a:ext cx="156624" cy="26901"/>
            </a:xfrm>
            <a:custGeom>
              <a:avLst/>
              <a:gdLst/>
              <a:ahLst/>
              <a:cxnLst/>
              <a:rect l="l" t="t" r="r" b="b"/>
              <a:pathLst>
                <a:path w="2358" h="405" extrusionOk="0">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 name="Google Shape;158;p2"/>
            <p:cNvSpPr/>
            <p:nvPr/>
          </p:nvSpPr>
          <p:spPr>
            <a:xfrm>
              <a:off x="3010972" y="5651862"/>
              <a:ext cx="29159" cy="44835"/>
            </a:xfrm>
            <a:custGeom>
              <a:avLst/>
              <a:gdLst/>
              <a:ahLst/>
              <a:cxnLst/>
              <a:rect l="l" t="t" r="r" b="b"/>
              <a:pathLst>
                <a:path w="439" h="675" extrusionOk="0">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 name="Google Shape;159;p2"/>
            <p:cNvSpPr/>
            <p:nvPr/>
          </p:nvSpPr>
          <p:spPr>
            <a:xfrm>
              <a:off x="3257001" y="6038773"/>
              <a:ext cx="51477" cy="29159"/>
            </a:xfrm>
            <a:custGeom>
              <a:avLst/>
              <a:gdLst/>
              <a:ahLst/>
              <a:cxnLst/>
              <a:rect l="l" t="t" r="r" b="b"/>
              <a:pathLst>
                <a:path w="775" h="439" extrusionOk="0">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 name="Google Shape;160;p2"/>
            <p:cNvSpPr/>
            <p:nvPr/>
          </p:nvSpPr>
          <p:spPr>
            <a:xfrm>
              <a:off x="2939435" y="5591484"/>
              <a:ext cx="31351" cy="132048"/>
            </a:xfrm>
            <a:custGeom>
              <a:avLst/>
              <a:gdLst/>
              <a:ahLst/>
              <a:cxnLst/>
              <a:rect l="l" t="t" r="r" b="b"/>
              <a:pathLst>
                <a:path w="472" h="1988" extrusionOk="0">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 name="Google Shape;161;p2"/>
            <p:cNvSpPr/>
            <p:nvPr/>
          </p:nvSpPr>
          <p:spPr>
            <a:xfrm>
              <a:off x="3111602" y="5772618"/>
              <a:ext cx="13484" cy="40385"/>
            </a:xfrm>
            <a:custGeom>
              <a:avLst/>
              <a:gdLst/>
              <a:ahLst/>
              <a:cxnLst/>
              <a:rect l="l" t="t" r="r" b="b"/>
              <a:pathLst>
                <a:path w="203" h="608" extrusionOk="0">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 name="Google Shape;162;p2"/>
            <p:cNvSpPr/>
            <p:nvPr/>
          </p:nvSpPr>
          <p:spPr>
            <a:xfrm>
              <a:off x="3098184" y="5549040"/>
              <a:ext cx="156624" cy="145399"/>
            </a:xfrm>
            <a:custGeom>
              <a:avLst/>
              <a:gdLst/>
              <a:ahLst/>
              <a:cxnLst/>
              <a:rect l="l" t="t" r="r" b="b"/>
              <a:pathLst>
                <a:path w="2358" h="2189" extrusionOk="0">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 name="Google Shape;163;p2"/>
            <p:cNvSpPr/>
            <p:nvPr/>
          </p:nvSpPr>
          <p:spPr>
            <a:xfrm>
              <a:off x="3263709" y="5748042"/>
              <a:ext cx="42577" cy="44769"/>
            </a:xfrm>
            <a:custGeom>
              <a:avLst/>
              <a:gdLst/>
              <a:ahLst/>
              <a:cxnLst/>
              <a:rect l="l" t="t" r="r" b="b"/>
              <a:pathLst>
                <a:path w="641" h="674" extrusionOk="0">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 name="Google Shape;164;p2"/>
            <p:cNvSpPr/>
            <p:nvPr/>
          </p:nvSpPr>
          <p:spPr>
            <a:xfrm>
              <a:off x="3169788" y="5627286"/>
              <a:ext cx="35802" cy="38060"/>
            </a:xfrm>
            <a:custGeom>
              <a:avLst/>
              <a:gdLst/>
              <a:ahLst/>
              <a:cxnLst/>
              <a:rect l="l" t="t" r="r" b="b"/>
              <a:pathLst>
                <a:path w="539" h="573" extrusionOk="0">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 name="Google Shape;165;p2"/>
            <p:cNvSpPr/>
            <p:nvPr/>
          </p:nvSpPr>
          <p:spPr>
            <a:xfrm>
              <a:off x="2941693" y="5795002"/>
              <a:ext cx="47027" cy="40318"/>
            </a:xfrm>
            <a:custGeom>
              <a:avLst/>
              <a:gdLst/>
              <a:ahLst/>
              <a:cxnLst/>
              <a:rect l="l" t="t" r="r" b="b"/>
              <a:pathLst>
                <a:path w="708" h="607" extrusionOk="0">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 name="Google Shape;166;p2"/>
            <p:cNvSpPr/>
            <p:nvPr/>
          </p:nvSpPr>
          <p:spPr>
            <a:xfrm>
              <a:off x="3051224" y="5710048"/>
              <a:ext cx="154366" cy="152108"/>
            </a:xfrm>
            <a:custGeom>
              <a:avLst/>
              <a:gdLst/>
              <a:ahLst/>
              <a:cxnLst/>
              <a:rect l="l" t="t" r="r" b="b"/>
              <a:pathLst>
                <a:path w="2324" h="2290" extrusionOk="0">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 name="Google Shape;167;p2"/>
            <p:cNvSpPr/>
            <p:nvPr/>
          </p:nvSpPr>
          <p:spPr>
            <a:xfrm>
              <a:off x="2946143" y="6110310"/>
              <a:ext cx="47027" cy="38127"/>
            </a:xfrm>
            <a:custGeom>
              <a:avLst/>
              <a:gdLst/>
              <a:ahLst/>
              <a:cxnLst/>
              <a:rect l="l" t="t" r="r" b="b"/>
              <a:pathLst>
                <a:path w="708" h="574" extrusionOk="0">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 name="Google Shape;168;p2"/>
            <p:cNvSpPr/>
            <p:nvPr/>
          </p:nvSpPr>
          <p:spPr>
            <a:xfrm>
              <a:off x="2943885" y="5886732"/>
              <a:ext cx="147657" cy="149849"/>
            </a:xfrm>
            <a:custGeom>
              <a:avLst/>
              <a:gdLst/>
              <a:ahLst/>
              <a:cxnLst/>
              <a:rect l="l" t="t" r="r" b="b"/>
              <a:pathLst>
                <a:path w="2223" h="2256" extrusionOk="0">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 name="Google Shape;169;p2"/>
            <p:cNvSpPr/>
            <p:nvPr/>
          </p:nvSpPr>
          <p:spPr>
            <a:xfrm>
              <a:off x="2999813" y="5942593"/>
              <a:ext cx="31351" cy="44835"/>
            </a:xfrm>
            <a:custGeom>
              <a:avLst/>
              <a:gdLst/>
              <a:ahLst/>
              <a:cxnLst/>
              <a:rect l="l" t="t" r="r" b="b"/>
              <a:pathLst>
                <a:path w="472" h="675" extrusionOk="0">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 name="Google Shape;170;p2"/>
            <p:cNvSpPr/>
            <p:nvPr/>
          </p:nvSpPr>
          <p:spPr>
            <a:xfrm>
              <a:off x="2890215" y="6052190"/>
              <a:ext cx="152174" cy="147657"/>
            </a:xfrm>
            <a:custGeom>
              <a:avLst/>
              <a:gdLst/>
              <a:ahLst/>
              <a:cxnLst/>
              <a:rect l="l" t="t" r="r" b="b"/>
              <a:pathLst>
                <a:path w="2291" h="2223" extrusionOk="0">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 name="Google Shape;171;p2"/>
            <p:cNvSpPr/>
            <p:nvPr/>
          </p:nvSpPr>
          <p:spPr>
            <a:xfrm>
              <a:off x="2677796" y="5989554"/>
              <a:ext cx="58186" cy="51544"/>
            </a:xfrm>
            <a:custGeom>
              <a:avLst/>
              <a:gdLst/>
              <a:ahLst/>
              <a:cxnLst/>
              <a:rect l="l" t="t" r="r" b="b"/>
              <a:pathLst>
                <a:path w="876" h="776" extrusionOk="0">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 name="Google Shape;172;p2"/>
            <p:cNvSpPr/>
            <p:nvPr/>
          </p:nvSpPr>
          <p:spPr>
            <a:xfrm>
              <a:off x="2778426" y="5911308"/>
              <a:ext cx="158816" cy="149916"/>
            </a:xfrm>
            <a:custGeom>
              <a:avLst/>
              <a:gdLst/>
              <a:ahLst/>
              <a:cxnLst/>
              <a:rect l="l" t="t" r="r" b="b"/>
              <a:pathLst>
                <a:path w="2391" h="2257" extrusionOk="0">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 name="Google Shape;173;p2"/>
            <p:cNvSpPr/>
            <p:nvPr/>
          </p:nvSpPr>
          <p:spPr>
            <a:xfrm>
              <a:off x="2847772" y="5969428"/>
              <a:ext cx="42510" cy="42577"/>
            </a:xfrm>
            <a:custGeom>
              <a:avLst/>
              <a:gdLst/>
              <a:ahLst/>
              <a:cxnLst/>
              <a:rect l="l" t="t" r="r" b="b"/>
              <a:pathLst>
                <a:path w="640" h="641" extrusionOk="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 name="Google Shape;174;p2"/>
            <p:cNvSpPr/>
            <p:nvPr/>
          </p:nvSpPr>
          <p:spPr>
            <a:xfrm>
              <a:off x="3218940" y="6005230"/>
              <a:ext cx="145465" cy="147657"/>
            </a:xfrm>
            <a:custGeom>
              <a:avLst/>
              <a:gdLst/>
              <a:ahLst/>
              <a:cxnLst/>
              <a:rect l="l" t="t" r="r" b="b"/>
              <a:pathLst>
                <a:path w="2190" h="2223" extrusionOk="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 name="Google Shape;175;p2"/>
            <p:cNvSpPr/>
            <p:nvPr/>
          </p:nvSpPr>
          <p:spPr>
            <a:xfrm>
              <a:off x="3261451" y="5835254"/>
              <a:ext cx="154366" cy="156624"/>
            </a:xfrm>
            <a:custGeom>
              <a:avLst/>
              <a:gdLst/>
              <a:ahLst/>
              <a:cxnLst/>
              <a:rect l="l" t="t" r="r" b="b"/>
              <a:pathLst>
                <a:path w="2324" h="2358" extrusionOk="0">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 name="Google Shape;176;p2"/>
            <p:cNvSpPr/>
            <p:nvPr/>
          </p:nvSpPr>
          <p:spPr>
            <a:xfrm>
              <a:off x="3328538" y="5895632"/>
              <a:ext cx="42577" cy="49285"/>
            </a:xfrm>
            <a:custGeom>
              <a:avLst/>
              <a:gdLst/>
              <a:ahLst/>
              <a:cxnLst/>
              <a:rect l="l" t="t" r="r" b="b"/>
              <a:pathLst>
                <a:path w="641" h="742" extrusionOk="0">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 name="Google Shape;177;p2"/>
            <p:cNvSpPr/>
            <p:nvPr/>
          </p:nvSpPr>
          <p:spPr>
            <a:xfrm>
              <a:off x="3210040" y="5707790"/>
              <a:ext cx="29093" cy="134240"/>
            </a:xfrm>
            <a:custGeom>
              <a:avLst/>
              <a:gdLst/>
              <a:ahLst/>
              <a:cxnLst/>
              <a:rect l="l" t="t" r="r" b="b"/>
              <a:pathLst>
                <a:path w="438" h="2021" extrusionOk="0">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 name="Google Shape;178;p2"/>
            <p:cNvSpPr/>
            <p:nvPr/>
          </p:nvSpPr>
          <p:spPr>
            <a:xfrm>
              <a:off x="3160821" y="5922467"/>
              <a:ext cx="47027" cy="44835"/>
            </a:xfrm>
            <a:custGeom>
              <a:avLst/>
              <a:gdLst/>
              <a:ahLst/>
              <a:cxnLst/>
              <a:rect l="l" t="t" r="r" b="b"/>
              <a:pathLst>
                <a:path w="708" h="675" extrusionOk="0">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 name="Google Shape;179;p2"/>
            <p:cNvSpPr/>
            <p:nvPr/>
          </p:nvSpPr>
          <p:spPr>
            <a:xfrm>
              <a:off x="3093734" y="6081283"/>
              <a:ext cx="58186" cy="44769"/>
            </a:xfrm>
            <a:custGeom>
              <a:avLst/>
              <a:gdLst/>
              <a:ahLst/>
              <a:cxnLst/>
              <a:rect l="l" t="t" r="r" b="b"/>
              <a:pathLst>
                <a:path w="876" h="674" extrusionOk="0">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 name="Google Shape;180;p2"/>
            <p:cNvSpPr/>
            <p:nvPr/>
          </p:nvSpPr>
          <p:spPr>
            <a:xfrm>
              <a:off x="3100443" y="5859897"/>
              <a:ext cx="154366" cy="158816"/>
            </a:xfrm>
            <a:custGeom>
              <a:avLst/>
              <a:gdLst/>
              <a:ahLst/>
              <a:cxnLst/>
              <a:rect l="l" t="t" r="r" b="b"/>
              <a:pathLst>
                <a:path w="2324" h="2391" extrusionOk="0">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 name="Google Shape;181;p2"/>
            <p:cNvSpPr/>
            <p:nvPr/>
          </p:nvSpPr>
          <p:spPr>
            <a:xfrm>
              <a:off x="3420267" y="6161787"/>
              <a:ext cx="24643" cy="149849"/>
            </a:xfrm>
            <a:custGeom>
              <a:avLst/>
              <a:gdLst/>
              <a:ahLst/>
              <a:cxnLst/>
              <a:rect l="l" t="t" r="r" b="b"/>
              <a:pathLst>
                <a:path w="371" h="2256" extrusionOk="0">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 name="Google Shape;182;p2"/>
            <p:cNvSpPr/>
            <p:nvPr/>
          </p:nvSpPr>
          <p:spPr>
            <a:xfrm>
              <a:off x="2138844" y="5710048"/>
              <a:ext cx="31351" cy="134240"/>
            </a:xfrm>
            <a:custGeom>
              <a:avLst/>
              <a:gdLst/>
              <a:ahLst/>
              <a:cxnLst/>
              <a:rect l="l" t="t" r="r" b="b"/>
              <a:pathLst>
                <a:path w="472" h="2021" extrusionOk="0">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 name="Google Shape;183;p2"/>
            <p:cNvSpPr/>
            <p:nvPr/>
          </p:nvSpPr>
          <p:spPr>
            <a:xfrm>
              <a:off x="2201481" y="5759201"/>
              <a:ext cx="44769" cy="60511"/>
            </a:xfrm>
            <a:custGeom>
              <a:avLst/>
              <a:gdLst/>
              <a:ahLst/>
              <a:cxnLst/>
              <a:rect l="l" t="t" r="r" b="b"/>
              <a:pathLst>
                <a:path w="674" h="911" extrusionOk="0">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 name="Google Shape;184;p2"/>
            <p:cNvSpPr/>
            <p:nvPr/>
          </p:nvSpPr>
          <p:spPr>
            <a:xfrm>
              <a:off x="2051631" y="6079025"/>
              <a:ext cx="33610" cy="49285"/>
            </a:xfrm>
            <a:custGeom>
              <a:avLst/>
              <a:gdLst/>
              <a:ahLst/>
              <a:cxnLst/>
              <a:rect l="l" t="t" r="r" b="b"/>
              <a:pathLst>
                <a:path w="506" h="742" extrusionOk="0">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 name="Google Shape;185;p2"/>
            <p:cNvSpPr/>
            <p:nvPr/>
          </p:nvSpPr>
          <p:spPr>
            <a:xfrm>
              <a:off x="1928617" y="6190814"/>
              <a:ext cx="152108" cy="167850"/>
            </a:xfrm>
            <a:custGeom>
              <a:avLst/>
              <a:gdLst/>
              <a:ahLst/>
              <a:cxnLst/>
              <a:rect l="l" t="t" r="r" b="b"/>
              <a:pathLst>
                <a:path w="2290" h="2527" extrusionOk="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 name="Google Shape;186;p2"/>
            <p:cNvSpPr/>
            <p:nvPr/>
          </p:nvSpPr>
          <p:spPr>
            <a:xfrm>
              <a:off x="2317720" y="5886732"/>
              <a:ext cx="31418" cy="13484"/>
            </a:xfrm>
            <a:custGeom>
              <a:avLst/>
              <a:gdLst/>
              <a:ahLst/>
              <a:cxnLst/>
              <a:rect l="l" t="t" r="r" b="b"/>
              <a:pathLst>
                <a:path w="473" h="203" extrusionOk="0">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 name="Google Shape;187;p2"/>
            <p:cNvSpPr/>
            <p:nvPr/>
          </p:nvSpPr>
          <p:spPr>
            <a:xfrm>
              <a:off x="2250633" y="5830804"/>
              <a:ext cx="154366" cy="152108"/>
            </a:xfrm>
            <a:custGeom>
              <a:avLst/>
              <a:gdLst/>
              <a:ahLst/>
              <a:cxnLst/>
              <a:rect l="l" t="t" r="r" b="b"/>
              <a:pathLst>
                <a:path w="2324" h="2290" extrusionOk="0">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 name="Google Shape;188;p2"/>
            <p:cNvSpPr/>
            <p:nvPr/>
          </p:nvSpPr>
          <p:spPr>
            <a:xfrm>
              <a:off x="2313270" y="5895632"/>
              <a:ext cx="35868" cy="42577"/>
            </a:xfrm>
            <a:custGeom>
              <a:avLst/>
              <a:gdLst/>
              <a:ahLst/>
              <a:cxnLst/>
              <a:rect l="l" t="t" r="r" b="b"/>
              <a:pathLst>
                <a:path w="540" h="641" extrusionOk="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 name="Google Shape;189;p2"/>
            <p:cNvSpPr/>
            <p:nvPr/>
          </p:nvSpPr>
          <p:spPr>
            <a:xfrm>
              <a:off x="2067241" y="6333955"/>
              <a:ext cx="156624" cy="170042"/>
            </a:xfrm>
            <a:custGeom>
              <a:avLst/>
              <a:gdLst/>
              <a:ahLst/>
              <a:cxnLst/>
              <a:rect l="l" t="t" r="r" b="b"/>
              <a:pathLst>
                <a:path w="2358" h="2560" extrusionOk="0">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0" name="Google Shape;190;p2"/>
            <p:cNvSpPr/>
            <p:nvPr/>
          </p:nvSpPr>
          <p:spPr>
            <a:xfrm>
              <a:off x="3529798" y="5951560"/>
              <a:ext cx="152174" cy="167783"/>
            </a:xfrm>
            <a:custGeom>
              <a:avLst/>
              <a:gdLst/>
              <a:ahLst/>
              <a:cxnLst/>
              <a:rect l="l" t="t" r="r" b="b"/>
              <a:pathLst>
                <a:path w="2291" h="2526" extrusionOk="0">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1" name="Google Shape;191;p2"/>
            <p:cNvSpPr/>
            <p:nvPr/>
          </p:nvSpPr>
          <p:spPr>
            <a:xfrm>
              <a:off x="3424717" y="6125986"/>
              <a:ext cx="161075" cy="185651"/>
            </a:xfrm>
            <a:custGeom>
              <a:avLst/>
              <a:gdLst/>
              <a:ahLst/>
              <a:cxnLst/>
              <a:rect l="l" t="t" r="r" b="b"/>
              <a:pathLst>
                <a:path w="2425" h="2795" extrusionOk="0">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2" name="Google Shape;192;p2"/>
            <p:cNvSpPr/>
            <p:nvPr/>
          </p:nvSpPr>
          <p:spPr>
            <a:xfrm>
              <a:off x="2311011" y="6199781"/>
              <a:ext cx="42577" cy="47027"/>
            </a:xfrm>
            <a:custGeom>
              <a:avLst/>
              <a:gdLst/>
              <a:ahLst/>
              <a:cxnLst/>
              <a:rect l="l" t="t" r="r" b="b"/>
              <a:pathLst>
                <a:path w="641" h="708" extrusionOk="0">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3" name="Google Shape;193;p2"/>
            <p:cNvSpPr/>
            <p:nvPr/>
          </p:nvSpPr>
          <p:spPr>
            <a:xfrm>
              <a:off x="3227907" y="6150562"/>
              <a:ext cx="194618" cy="179009"/>
            </a:xfrm>
            <a:custGeom>
              <a:avLst/>
              <a:gdLst/>
              <a:ahLst/>
              <a:cxnLst/>
              <a:rect l="l" t="t" r="r" b="b"/>
              <a:pathLst>
                <a:path w="2930" h="2695" extrusionOk="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4" name="Google Shape;194;p2"/>
            <p:cNvSpPr/>
            <p:nvPr/>
          </p:nvSpPr>
          <p:spPr>
            <a:xfrm>
              <a:off x="2429575" y="6190814"/>
              <a:ext cx="798398" cy="270672"/>
            </a:xfrm>
            <a:custGeom>
              <a:avLst/>
              <a:gdLst/>
              <a:ahLst/>
              <a:cxnLst/>
              <a:rect l="l" t="t" r="r" b="b"/>
              <a:pathLst>
                <a:path w="12020" h="4075" extrusionOk="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5" name="Google Shape;195;p2"/>
            <p:cNvSpPr/>
            <p:nvPr/>
          </p:nvSpPr>
          <p:spPr>
            <a:xfrm>
              <a:off x="2226057" y="6302670"/>
              <a:ext cx="212486" cy="185651"/>
            </a:xfrm>
            <a:custGeom>
              <a:avLst/>
              <a:gdLst/>
              <a:ahLst/>
              <a:cxnLst/>
              <a:rect l="l" t="t" r="r" b="b"/>
              <a:pathLst>
                <a:path w="3199" h="2795" extrusionOk="0">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6" name="Google Shape;196;p2"/>
            <p:cNvSpPr/>
            <p:nvPr/>
          </p:nvSpPr>
          <p:spPr>
            <a:xfrm>
              <a:off x="2888024" y="5736883"/>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7" name="Google Shape;197;p2"/>
            <p:cNvSpPr/>
            <p:nvPr/>
          </p:nvSpPr>
          <p:spPr>
            <a:xfrm>
              <a:off x="2416158" y="5808420"/>
              <a:ext cx="147657" cy="147657"/>
            </a:xfrm>
            <a:custGeom>
              <a:avLst/>
              <a:gdLst/>
              <a:ahLst/>
              <a:cxnLst/>
              <a:rect l="l" t="t" r="r" b="b"/>
              <a:pathLst>
                <a:path w="2223" h="2223" extrusionOk="0">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8" name="Google Shape;198;p2"/>
            <p:cNvSpPr/>
            <p:nvPr/>
          </p:nvSpPr>
          <p:spPr>
            <a:xfrm>
              <a:off x="2621869" y="5841963"/>
              <a:ext cx="49285" cy="42577"/>
            </a:xfrm>
            <a:custGeom>
              <a:avLst/>
              <a:gdLst/>
              <a:ahLst/>
              <a:cxnLst/>
              <a:rect l="l" t="t" r="r" b="b"/>
              <a:pathLst>
                <a:path w="742" h="641" extrusionOk="0">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9" name="Google Shape;199;p2"/>
            <p:cNvSpPr/>
            <p:nvPr/>
          </p:nvSpPr>
          <p:spPr>
            <a:xfrm>
              <a:off x="2143294" y="6005230"/>
              <a:ext cx="147657" cy="152108"/>
            </a:xfrm>
            <a:custGeom>
              <a:avLst/>
              <a:gdLst/>
              <a:ahLst/>
              <a:cxnLst/>
              <a:rect l="l" t="t" r="r" b="b"/>
              <a:pathLst>
                <a:path w="2223" h="2290" extrusionOk="0">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0" name="Google Shape;200;p2"/>
            <p:cNvSpPr/>
            <p:nvPr/>
          </p:nvSpPr>
          <p:spPr>
            <a:xfrm>
              <a:off x="2409449" y="5828546"/>
              <a:ext cx="29093" cy="132048"/>
            </a:xfrm>
            <a:custGeom>
              <a:avLst/>
              <a:gdLst/>
              <a:ahLst/>
              <a:cxnLst/>
              <a:rect l="l" t="t" r="r" b="b"/>
              <a:pathLst>
                <a:path w="438" h="1988" extrusionOk="0">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1" name="Google Shape;201;p2"/>
            <p:cNvSpPr/>
            <p:nvPr/>
          </p:nvSpPr>
          <p:spPr>
            <a:xfrm>
              <a:off x="2791844" y="5817387"/>
              <a:ext cx="33610" cy="42577"/>
            </a:xfrm>
            <a:custGeom>
              <a:avLst/>
              <a:gdLst/>
              <a:ahLst/>
              <a:cxnLst/>
              <a:rect l="l" t="t" r="r" b="b"/>
              <a:pathLst>
                <a:path w="506" h="641" extrusionOk="0">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2" name="Google Shape;202;p2"/>
            <p:cNvSpPr/>
            <p:nvPr/>
          </p:nvSpPr>
          <p:spPr>
            <a:xfrm>
              <a:off x="2568199" y="5786102"/>
              <a:ext cx="156624" cy="147657"/>
            </a:xfrm>
            <a:custGeom>
              <a:avLst/>
              <a:gdLst/>
              <a:ahLst/>
              <a:cxnLst/>
              <a:rect l="l" t="t" r="r" b="b"/>
              <a:pathLst>
                <a:path w="2358" h="2223" extrusionOk="0">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3" name="Google Shape;203;p2"/>
            <p:cNvSpPr/>
            <p:nvPr/>
          </p:nvSpPr>
          <p:spPr>
            <a:xfrm>
              <a:off x="2727015" y="5754750"/>
              <a:ext cx="154366" cy="167783"/>
            </a:xfrm>
            <a:custGeom>
              <a:avLst/>
              <a:gdLst/>
              <a:ahLst/>
              <a:cxnLst/>
              <a:rect l="l" t="t" r="r" b="b"/>
              <a:pathLst>
                <a:path w="2324" h="2526" extrusionOk="0">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4" name="Google Shape;204;p2"/>
            <p:cNvSpPr/>
            <p:nvPr/>
          </p:nvSpPr>
          <p:spPr>
            <a:xfrm>
              <a:off x="2472019" y="5864347"/>
              <a:ext cx="35868" cy="47027"/>
            </a:xfrm>
            <a:custGeom>
              <a:avLst/>
              <a:gdLst/>
              <a:ahLst/>
              <a:cxnLst/>
              <a:rect l="l" t="t" r="r" b="b"/>
              <a:pathLst>
                <a:path w="540" h="708" extrusionOk="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5" name="Google Shape;205;p2"/>
            <p:cNvSpPr/>
            <p:nvPr/>
          </p:nvSpPr>
          <p:spPr>
            <a:xfrm>
              <a:off x="2089625" y="6172946"/>
              <a:ext cx="152174" cy="147657"/>
            </a:xfrm>
            <a:custGeom>
              <a:avLst/>
              <a:gdLst/>
              <a:ahLst/>
              <a:cxnLst/>
              <a:rect l="l" t="t" r="r" b="b"/>
              <a:pathLst>
                <a:path w="2291" h="2223" extrusionOk="0">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6" name="Google Shape;206;p2"/>
            <p:cNvSpPr/>
            <p:nvPr/>
          </p:nvSpPr>
          <p:spPr>
            <a:xfrm>
              <a:off x="2205931" y="6065608"/>
              <a:ext cx="33610" cy="49285"/>
            </a:xfrm>
            <a:custGeom>
              <a:avLst/>
              <a:gdLst/>
              <a:ahLst/>
              <a:cxnLst/>
              <a:rect l="l" t="t" r="r" b="b"/>
              <a:pathLst>
                <a:path w="506" h="742" extrusionOk="0">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7" name="Google Shape;207;p2"/>
            <p:cNvSpPr/>
            <p:nvPr/>
          </p:nvSpPr>
          <p:spPr>
            <a:xfrm>
              <a:off x="2357972" y="6034323"/>
              <a:ext cx="42577" cy="60444"/>
            </a:xfrm>
            <a:custGeom>
              <a:avLst/>
              <a:gdLst/>
              <a:ahLst/>
              <a:cxnLst/>
              <a:rect l="l" t="t" r="r" b="b"/>
              <a:pathLst>
                <a:path w="641" h="910" extrusionOk="0">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8" name="Google Shape;208;p2"/>
            <p:cNvSpPr/>
            <p:nvPr/>
          </p:nvSpPr>
          <p:spPr>
            <a:xfrm>
              <a:off x="2147745" y="6226616"/>
              <a:ext cx="44835" cy="49285"/>
            </a:xfrm>
            <a:custGeom>
              <a:avLst/>
              <a:gdLst/>
              <a:ahLst/>
              <a:cxnLst/>
              <a:rect l="l" t="t" r="r" b="b"/>
              <a:pathLst>
                <a:path w="675" h="742" extrusionOk="0">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9" name="Google Shape;209;p2"/>
            <p:cNvSpPr/>
            <p:nvPr/>
          </p:nvSpPr>
          <p:spPr>
            <a:xfrm>
              <a:off x="2299852" y="5978395"/>
              <a:ext cx="154366" cy="161075"/>
            </a:xfrm>
            <a:custGeom>
              <a:avLst/>
              <a:gdLst/>
              <a:ahLst/>
              <a:cxnLst/>
              <a:rect l="l" t="t" r="r" b="b"/>
              <a:pathLst>
                <a:path w="2324" h="2425" extrusionOk="0">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0" name="Google Shape;210;p2"/>
            <p:cNvSpPr/>
            <p:nvPr/>
          </p:nvSpPr>
          <p:spPr>
            <a:xfrm>
              <a:off x="2250633" y="6146112"/>
              <a:ext cx="156624" cy="152108"/>
            </a:xfrm>
            <a:custGeom>
              <a:avLst/>
              <a:gdLst/>
              <a:ahLst/>
              <a:cxnLst/>
              <a:rect l="l" t="t" r="r" b="b"/>
              <a:pathLst>
                <a:path w="2358" h="2290" extrusionOk="0">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211" name="Google Shape;211;p2"/>
          <p:cNvSpPr txBox="1">
            <a:spLocks noGrp="1"/>
          </p:cNvSpPr>
          <p:nvPr>
            <p:ph type="ctrTitle"/>
          </p:nvPr>
        </p:nvSpPr>
        <p:spPr>
          <a:xfrm>
            <a:off x="1574375" y="1820375"/>
            <a:ext cx="5995200" cy="115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6800"/>
              <a:buNone/>
              <a:defRPr sz="6800" b="0">
                <a:solidFill>
                  <a:schemeClr val="lt1"/>
                </a:solidFill>
              </a:defRPr>
            </a:lvl1pPr>
            <a:lvl2pPr lvl="1" algn="ctr">
              <a:spcBef>
                <a:spcPts val="0"/>
              </a:spcBef>
              <a:spcAft>
                <a:spcPts val="0"/>
              </a:spcAft>
              <a:buClr>
                <a:schemeClr val="lt1"/>
              </a:buClr>
              <a:buSzPts val="6800"/>
              <a:buNone/>
              <a:defRPr sz="6800" b="0">
                <a:solidFill>
                  <a:schemeClr val="lt1"/>
                </a:solidFill>
              </a:defRPr>
            </a:lvl2pPr>
            <a:lvl3pPr lvl="2" algn="ctr">
              <a:spcBef>
                <a:spcPts val="0"/>
              </a:spcBef>
              <a:spcAft>
                <a:spcPts val="0"/>
              </a:spcAft>
              <a:buClr>
                <a:schemeClr val="lt1"/>
              </a:buClr>
              <a:buSzPts val="6800"/>
              <a:buNone/>
              <a:defRPr sz="6800" b="0">
                <a:solidFill>
                  <a:schemeClr val="lt1"/>
                </a:solidFill>
              </a:defRPr>
            </a:lvl3pPr>
            <a:lvl4pPr lvl="3" algn="ctr">
              <a:spcBef>
                <a:spcPts val="0"/>
              </a:spcBef>
              <a:spcAft>
                <a:spcPts val="0"/>
              </a:spcAft>
              <a:buClr>
                <a:schemeClr val="lt1"/>
              </a:buClr>
              <a:buSzPts val="6800"/>
              <a:buNone/>
              <a:defRPr sz="6800" b="0">
                <a:solidFill>
                  <a:schemeClr val="lt1"/>
                </a:solidFill>
              </a:defRPr>
            </a:lvl4pPr>
            <a:lvl5pPr lvl="4" algn="ctr">
              <a:spcBef>
                <a:spcPts val="0"/>
              </a:spcBef>
              <a:spcAft>
                <a:spcPts val="0"/>
              </a:spcAft>
              <a:buClr>
                <a:schemeClr val="lt1"/>
              </a:buClr>
              <a:buSzPts val="6800"/>
              <a:buNone/>
              <a:defRPr sz="6800" b="0">
                <a:solidFill>
                  <a:schemeClr val="lt1"/>
                </a:solidFill>
              </a:defRPr>
            </a:lvl5pPr>
            <a:lvl6pPr lvl="5" algn="ctr">
              <a:spcBef>
                <a:spcPts val="0"/>
              </a:spcBef>
              <a:spcAft>
                <a:spcPts val="0"/>
              </a:spcAft>
              <a:buClr>
                <a:schemeClr val="lt1"/>
              </a:buClr>
              <a:buSzPts val="6800"/>
              <a:buNone/>
              <a:defRPr sz="6800" b="0">
                <a:solidFill>
                  <a:schemeClr val="lt1"/>
                </a:solidFill>
              </a:defRPr>
            </a:lvl6pPr>
            <a:lvl7pPr lvl="6" algn="ctr">
              <a:spcBef>
                <a:spcPts val="0"/>
              </a:spcBef>
              <a:spcAft>
                <a:spcPts val="0"/>
              </a:spcAft>
              <a:buClr>
                <a:schemeClr val="lt1"/>
              </a:buClr>
              <a:buSzPts val="6800"/>
              <a:buNone/>
              <a:defRPr sz="6800" b="0">
                <a:solidFill>
                  <a:schemeClr val="lt1"/>
                </a:solidFill>
              </a:defRPr>
            </a:lvl7pPr>
            <a:lvl8pPr lvl="7" algn="ctr">
              <a:spcBef>
                <a:spcPts val="0"/>
              </a:spcBef>
              <a:spcAft>
                <a:spcPts val="0"/>
              </a:spcAft>
              <a:buClr>
                <a:schemeClr val="lt1"/>
              </a:buClr>
              <a:buSzPts val="6800"/>
              <a:buNone/>
              <a:defRPr sz="6800" b="0">
                <a:solidFill>
                  <a:schemeClr val="lt1"/>
                </a:solidFill>
              </a:defRPr>
            </a:lvl8pPr>
            <a:lvl9pPr lvl="8" algn="ctr">
              <a:spcBef>
                <a:spcPts val="0"/>
              </a:spcBef>
              <a:spcAft>
                <a:spcPts val="0"/>
              </a:spcAft>
              <a:buClr>
                <a:schemeClr val="lt1"/>
              </a:buClr>
              <a:buSzPts val="6800"/>
              <a:buNone/>
              <a:defRPr sz="6800" b="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cSld name="BLANK_1">
    <p:bg>
      <p:bgPr>
        <a:solidFill>
          <a:schemeClr val="accent5"/>
        </a:solidFill>
        <a:effectLst/>
      </p:bgPr>
    </p:bg>
    <p:spTree>
      <p:nvGrpSpPr>
        <p:cNvPr id="1" name="Shape 1663"/>
        <p:cNvGrpSpPr/>
        <p:nvPr/>
      </p:nvGrpSpPr>
      <p:grpSpPr>
        <a:xfrm>
          <a:off x="0" y="0"/>
          <a:ext cx="0" cy="0"/>
          <a:chOff x="0" y="0"/>
          <a:chExt cx="0" cy="0"/>
        </a:xfrm>
      </p:grpSpPr>
      <p:grpSp>
        <p:nvGrpSpPr>
          <p:cNvPr id="1664" name="Google Shape;1664;p11"/>
          <p:cNvGrpSpPr/>
          <p:nvPr/>
        </p:nvGrpSpPr>
        <p:grpSpPr>
          <a:xfrm>
            <a:off x="3" y="1362853"/>
            <a:ext cx="830992" cy="1847937"/>
            <a:chOff x="3" y="1439053"/>
            <a:chExt cx="830992" cy="1847937"/>
          </a:xfrm>
        </p:grpSpPr>
        <p:sp>
          <p:nvSpPr>
            <p:cNvPr id="1665" name="Google Shape;1665;p11"/>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6" name="Google Shape;1666;p11"/>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7" name="Google Shape;1667;p11"/>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668" name="Google Shape;1668;p11"/>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669" name="Google Shape;1669;p11"/>
          <p:cNvGrpSpPr/>
          <p:nvPr/>
        </p:nvGrpSpPr>
        <p:grpSpPr>
          <a:xfrm>
            <a:off x="1390437" y="-6"/>
            <a:ext cx="1603317" cy="405444"/>
            <a:chOff x="448987" y="-6"/>
            <a:chExt cx="1603317" cy="405444"/>
          </a:xfrm>
        </p:grpSpPr>
        <p:sp>
          <p:nvSpPr>
            <p:cNvPr id="1670" name="Google Shape;1670;p11"/>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1" name="Google Shape;1671;p11"/>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2" name="Google Shape;1672;p11"/>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3" name="Google Shape;1673;p11"/>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4" name="Google Shape;1674;p11"/>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5" name="Google Shape;1675;p11"/>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6" name="Google Shape;1676;p11"/>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7" name="Google Shape;1677;p11"/>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8" name="Google Shape;1678;p11"/>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79" name="Google Shape;1679;p11"/>
          <p:cNvGrpSpPr/>
          <p:nvPr/>
        </p:nvGrpSpPr>
        <p:grpSpPr>
          <a:xfrm>
            <a:off x="7935832" y="1674515"/>
            <a:ext cx="1207974" cy="1445876"/>
            <a:chOff x="5654182" y="1903115"/>
            <a:chExt cx="1207974" cy="1445876"/>
          </a:xfrm>
        </p:grpSpPr>
        <p:sp>
          <p:nvSpPr>
            <p:cNvPr id="1680" name="Google Shape;1680;p11"/>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1" name="Google Shape;1681;p11"/>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2" name="Google Shape;1682;p11"/>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3" name="Google Shape;1683;p11"/>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4" name="Google Shape;1684;p11"/>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5" name="Google Shape;1685;p11"/>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6" name="Google Shape;1686;p11"/>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7" name="Google Shape;1687;p11"/>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8" name="Google Shape;1688;p11"/>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9" name="Google Shape;1689;p11"/>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0" name="Google Shape;1690;p11"/>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1" name="Google Shape;1691;p11"/>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2" name="Google Shape;1692;p11"/>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3" name="Google Shape;1693;p11"/>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94" name="Google Shape;1694;p11"/>
          <p:cNvGrpSpPr/>
          <p:nvPr/>
        </p:nvGrpSpPr>
        <p:grpSpPr>
          <a:xfrm>
            <a:off x="8106707" y="3508074"/>
            <a:ext cx="1037098" cy="1476031"/>
            <a:chOff x="5825057" y="3508074"/>
            <a:chExt cx="1037098" cy="1476031"/>
          </a:xfrm>
        </p:grpSpPr>
        <p:sp>
          <p:nvSpPr>
            <p:cNvPr id="1695" name="Google Shape;1695;p11"/>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6" name="Google Shape;1696;p11"/>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7" name="Google Shape;1697;p11"/>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98" name="Google Shape;1698;p11"/>
          <p:cNvGrpSpPr/>
          <p:nvPr/>
        </p:nvGrpSpPr>
        <p:grpSpPr>
          <a:xfrm>
            <a:off x="3462913" y="4724358"/>
            <a:ext cx="2218152" cy="422263"/>
            <a:chOff x="2330363" y="4724358"/>
            <a:chExt cx="2218152" cy="422263"/>
          </a:xfrm>
        </p:grpSpPr>
        <p:sp>
          <p:nvSpPr>
            <p:cNvPr id="1699" name="Google Shape;1699;p11"/>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0" name="Google Shape;1700;p11"/>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1" name="Google Shape;1701;p11"/>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2" name="Google Shape;1702;p11"/>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3" name="Google Shape;1703;p11"/>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4" name="Google Shape;1704;p11"/>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5" name="Google Shape;1705;p11"/>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6" name="Google Shape;1706;p11"/>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7" name="Google Shape;1707;p11"/>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8" name="Google Shape;1708;p11"/>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9" name="Google Shape;1709;p11"/>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0" name="Google Shape;1710;p11"/>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1" name="Google Shape;1711;p11"/>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2" name="Google Shape;1712;p11"/>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3" name="Google Shape;1713;p11"/>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4" name="Google Shape;1714;p11"/>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5" name="Google Shape;1715;p11"/>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6" name="Google Shape;1716;p11"/>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7" name="Google Shape;1717;p11"/>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8" name="Google Shape;1718;p11"/>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9" name="Google Shape;1719;p11"/>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0" name="Google Shape;1720;p11"/>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1" name="Google Shape;1721;p11"/>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2" name="Google Shape;1722;p11"/>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3" name="Google Shape;1723;p11"/>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4" name="Google Shape;1724;p11"/>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5" name="Google Shape;1725;p11"/>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6" name="Google Shape;1726;p11"/>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7" name="Google Shape;1727;p11"/>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8" name="Google Shape;1728;p11"/>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9" name="Google Shape;1729;p11"/>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0" name="Google Shape;1730;p11"/>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1" name="Google Shape;1731;p11"/>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2" name="Google Shape;1732;p11"/>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3" name="Google Shape;1733;p11"/>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4" name="Google Shape;1734;p11"/>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5" name="Google Shape;1735;p11"/>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6" name="Google Shape;1736;p11"/>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7" name="Google Shape;1737;p11"/>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8" name="Google Shape;1738;p11"/>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9" name="Google Shape;1739;p11"/>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0" name="Google Shape;1740;p11"/>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1" name="Google Shape;1741;p11"/>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2" name="Google Shape;1742;p11"/>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3" name="Google Shape;1743;p11"/>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4" name="Google Shape;1744;p11"/>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5" name="Google Shape;1745;p11"/>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6" name="Google Shape;1746;p11"/>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7" name="Google Shape;1747;p11"/>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8" name="Google Shape;1748;p11"/>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9" name="Google Shape;1749;p11"/>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0" name="Google Shape;1750;p11"/>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1" name="Google Shape;1751;p11"/>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2" name="Google Shape;1752;p11"/>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3" name="Google Shape;1753;p11"/>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4" name="Google Shape;1754;p11"/>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5" name="Google Shape;1755;p11"/>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6" name="Google Shape;1756;p11"/>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7" name="Google Shape;1757;p11"/>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58" name="Google Shape;1758;p11"/>
          <p:cNvGrpSpPr/>
          <p:nvPr/>
        </p:nvGrpSpPr>
        <p:grpSpPr>
          <a:xfrm>
            <a:off x="669098" y="3632076"/>
            <a:ext cx="366930" cy="1514545"/>
            <a:chOff x="135698" y="3632076"/>
            <a:chExt cx="366930" cy="1514545"/>
          </a:xfrm>
        </p:grpSpPr>
        <p:sp>
          <p:nvSpPr>
            <p:cNvPr id="1759" name="Google Shape;1759;p11"/>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0" name="Google Shape;1760;p11"/>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1" name="Google Shape;1761;p11"/>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2" name="Google Shape;1762;p11"/>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3" name="Google Shape;1763;p11"/>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4" name="Google Shape;1764;p11"/>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5" name="Google Shape;1765;p11"/>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6" name="Google Shape;1766;p11"/>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7" name="Google Shape;1767;p11"/>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8" name="Google Shape;1768;p11"/>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9" name="Google Shape;1769;p11"/>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0" name="Google Shape;1770;p11"/>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1" name="Google Shape;1771;p11"/>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2" name="Google Shape;1772;p11"/>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3" name="Google Shape;1773;p11"/>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774" name="Google Shape;1774;p1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color">
  <p:cSld name="BLANK_1_1">
    <p:bg>
      <p:bgPr>
        <a:solidFill>
          <a:schemeClr val="accent1"/>
        </a:solidFill>
        <a:effectLst/>
      </p:bgPr>
    </p:bg>
    <p:spTree>
      <p:nvGrpSpPr>
        <p:cNvPr id="1" name="Shape 1775"/>
        <p:cNvGrpSpPr/>
        <p:nvPr/>
      </p:nvGrpSpPr>
      <p:grpSpPr>
        <a:xfrm>
          <a:off x="0" y="0"/>
          <a:ext cx="0" cy="0"/>
          <a:chOff x="0" y="0"/>
          <a:chExt cx="0" cy="0"/>
        </a:xfrm>
      </p:grpSpPr>
      <p:grpSp>
        <p:nvGrpSpPr>
          <p:cNvPr id="1776" name="Google Shape;1776;p12"/>
          <p:cNvGrpSpPr/>
          <p:nvPr/>
        </p:nvGrpSpPr>
        <p:grpSpPr>
          <a:xfrm>
            <a:off x="3" y="1362853"/>
            <a:ext cx="830992" cy="1847937"/>
            <a:chOff x="3" y="1439053"/>
            <a:chExt cx="830992" cy="1847937"/>
          </a:xfrm>
        </p:grpSpPr>
        <p:sp>
          <p:nvSpPr>
            <p:cNvPr id="1777" name="Google Shape;1777;p12"/>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8" name="Google Shape;1778;p12"/>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9" name="Google Shape;1779;p12"/>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780" name="Google Shape;1780;p12"/>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781" name="Google Shape;1781;p12"/>
          <p:cNvGrpSpPr/>
          <p:nvPr/>
        </p:nvGrpSpPr>
        <p:grpSpPr>
          <a:xfrm>
            <a:off x="1390437" y="-6"/>
            <a:ext cx="1603317" cy="405444"/>
            <a:chOff x="448987" y="-6"/>
            <a:chExt cx="1603317" cy="405444"/>
          </a:xfrm>
        </p:grpSpPr>
        <p:sp>
          <p:nvSpPr>
            <p:cNvPr id="1782" name="Google Shape;1782;p12"/>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3" name="Google Shape;1783;p12"/>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4" name="Google Shape;1784;p12"/>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5" name="Google Shape;1785;p12"/>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6" name="Google Shape;1786;p12"/>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7" name="Google Shape;1787;p12"/>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8" name="Google Shape;1788;p12"/>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9" name="Google Shape;1789;p12"/>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0" name="Google Shape;1790;p12"/>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91" name="Google Shape;1791;p12"/>
          <p:cNvGrpSpPr/>
          <p:nvPr/>
        </p:nvGrpSpPr>
        <p:grpSpPr>
          <a:xfrm>
            <a:off x="7935832" y="1674515"/>
            <a:ext cx="1207974" cy="1445876"/>
            <a:chOff x="5654182" y="1903115"/>
            <a:chExt cx="1207974" cy="1445876"/>
          </a:xfrm>
        </p:grpSpPr>
        <p:sp>
          <p:nvSpPr>
            <p:cNvPr id="1792" name="Google Shape;1792;p12"/>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3" name="Google Shape;1793;p12"/>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4" name="Google Shape;1794;p12"/>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5" name="Google Shape;1795;p12"/>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6" name="Google Shape;1796;p12"/>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7" name="Google Shape;1797;p12"/>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8" name="Google Shape;1798;p12"/>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9" name="Google Shape;1799;p12"/>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0" name="Google Shape;1800;p12"/>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1" name="Google Shape;1801;p12"/>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2" name="Google Shape;1802;p12"/>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3" name="Google Shape;1803;p12"/>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4" name="Google Shape;1804;p12"/>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5" name="Google Shape;1805;p12"/>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06" name="Google Shape;1806;p12"/>
          <p:cNvGrpSpPr/>
          <p:nvPr/>
        </p:nvGrpSpPr>
        <p:grpSpPr>
          <a:xfrm>
            <a:off x="8106707" y="3508074"/>
            <a:ext cx="1037098" cy="1476031"/>
            <a:chOff x="5825057" y="3508074"/>
            <a:chExt cx="1037098" cy="1476031"/>
          </a:xfrm>
        </p:grpSpPr>
        <p:sp>
          <p:nvSpPr>
            <p:cNvPr id="1807" name="Google Shape;1807;p12"/>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8" name="Google Shape;1808;p12"/>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9" name="Google Shape;1809;p12"/>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10" name="Google Shape;1810;p12"/>
          <p:cNvGrpSpPr/>
          <p:nvPr/>
        </p:nvGrpSpPr>
        <p:grpSpPr>
          <a:xfrm>
            <a:off x="3462913" y="4724358"/>
            <a:ext cx="2218152" cy="422263"/>
            <a:chOff x="2330363" y="4724358"/>
            <a:chExt cx="2218152" cy="422263"/>
          </a:xfrm>
        </p:grpSpPr>
        <p:sp>
          <p:nvSpPr>
            <p:cNvPr id="1811" name="Google Shape;1811;p12"/>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2" name="Google Shape;1812;p12"/>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3" name="Google Shape;1813;p12"/>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4" name="Google Shape;1814;p12"/>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5" name="Google Shape;1815;p12"/>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6" name="Google Shape;1816;p12"/>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7" name="Google Shape;1817;p12"/>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8" name="Google Shape;1818;p12"/>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9" name="Google Shape;1819;p12"/>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0" name="Google Shape;1820;p12"/>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1" name="Google Shape;1821;p12"/>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2" name="Google Shape;1822;p12"/>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3" name="Google Shape;1823;p12"/>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4" name="Google Shape;1824;p12"/>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5" name="Google Shape;1825;p12"/>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6" name="Google Shape;1826;p12"/>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7" name="Google Shape;1827;p12"/>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8" name="Google Shape;1828;p12"/>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9" name="Google Shape;1829;p12"/>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0" name="Google Shape;1830;p12"/>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1" name="Google Shape;1831;p12"/>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2" name="Google Shape;1832;p12"/>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3" name="Google Shape;1833;p12"/>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4" name="Google Shape;1834;p12"/>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5" name="Google Shape;1835;p12"/>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6" name="Google Shape;1836;p12"/>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7" name="Google Shape;1837;p12"/>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8" name="Google Shape;1838;p12"/>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9" name="Google Shape;1839;p12"/>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0" name="Google Shape;1840;p12"/>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1" name="Google Shape;1841;p12"/>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2" name="Google Shape;1842;p12"/>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3" name="Google Shape;1843;p12"/>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4" name="Google Shape;1844;p12"/>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5" name="Google Shape;1845;p12"/>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6" name="Google Shape;1846;p12"/>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7" name="Google Shape;1847;p12"/>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8" name="Google Shape;1848;p12"/>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9" name="Google Shape;1849;p12"/>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0" name="Google Shape;1850;p12"/>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1" name="Google Shape;1851;p12"/>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2" name="Google Shape;1852;p12"/>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3" name="Google Shape;1853;p12"/>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4" name="Google Shape;1854;p12"/>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5" name="Google Shape;1855;p12"/>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6" name="Google Shape;1856;p12"/>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7" name="Google Shape;1857;p12"/>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8" name="Google Shape;1858;p12"/>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9" name="Google Shape;1859;p12"/>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0" name="Google Shape;1860;p12"/>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1" name="Google Shape;1861;p12"/>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2" name="Google Shape;1862;p12"/>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3" name="Google Shape;1863;p12"/>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4" name="Google Shape;1864;p12"/>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5" name="Google Shape;1865;p12"/>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6" name="Google Shape;1866;p12"/>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7" name="Google Shape;1867;p12"/>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8" name="Google Shape;1868;p12"/>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9" name="Google Shape;1869;p12"/>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70" name="Google Shape;1870;p12"/>
          <p:cNvGrpSpPr/>
          <p:nvPr/>
        </p:nvGrpSpPr>
        <p:grpSpPr>
          <a:xfrm>
            <a:off x="669098" y="3632076"/>
            <a:ext cx="366930" cy="1514545"/>
            <a:chOff x="135698" y="3632076"/>
            <a:chExt cx="366930" cy="1514545"/>
          </a:xfrm>
        </p:grpSpPr>
        <p:sp>
          <p:nvSpPr>
            <p:cNvPr id="1871" name="Google Shape;1871;p12"/>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2" name="Google Shape;1872;p12"/>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3" name="Google Shape;1873;p12"/>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4" name="Google Shape;1874;p12"/>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5" name="Google Shape;1875;p12"/>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6" name="Google Shape;1876;p12"/>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7" name="Google Shape;1877;p12"/>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8" name="Google Shape;1878;p12"/>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9" name="Google Shape;1879;p12"/>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0" name="Google Shape;1880;p12"/>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1" name="Google Shape;1881;p12"/>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2" name="Google Shape;1882;p12"/>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3" name="Google Shape;1883;p12"/>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4" name="Google Shape;1884;p12"/>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5" name="Google Shape;1885;p12"/>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886" name="Google Shape;1886;p1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chemeClr val="accent5"/>
        </a:solidFill>
        <a:effectLst/>
      </p:bgPr>
    </p:bg>
    <p:spTree>
      <p:nvGrpSpPr>
        <p:cNvPr id="1" name="Shape 212"/>
        <p:cNvGrpSpPr/>
        <p:nvPr/>
      </p:nvGrpSpPr>
      <p:grpSpPr>
        <a:xfrm>
          <a:off x="0" y="0"/>
          <a:ext cx="0" cy="0"/>
          <a:chOff x="0" y="0"/>
          <a:chExt cx="0" cy="0"/>
        </a:xfrm>
      </p:grpSpPr>
      <p:sp>
        <p:nvSpPr>
          <p:cNvPr id="213" name="Google Shape;213;p3"/>
          <p:cNvSpPr/>
          <p:nvPr/>
        </p:nvSpPr>
        <p:spPr>
          <a:xfrm>
            <a:off x="-41" y="3467769"/>
            <a:ext cx="1054449" cy="1673686"/>
          </a:xfrm>
          <a:custGeom>
            <a:avLst/>
            <a:gdLst/>
            <a:ahLst/>
            <a:cxnLst/>
            <a:rect l="l" t="t" r="r" b="b"/>
            <a:pathLst>
              <a:path w="21212" h="33669" extrusionOk="0">
                <a:moveTo>
                  <a:pt x="18787" y="11144"/>
                </a:moveTo>
                <a:lnTo>
                  <a:pt x="18990" y="11178"/>
                </a:lnTo>
                <a:lnTo>
                  <a:pt x="19091" y="11212"/>
                </a:lnTo>
                <a:lnTo>
                  <a:pt x="19192" y="11279"/>
                </a:lnTo>
                <a:lnTo>
                  <a:pt x="19360" y="11481"/>
                </a:lnTo>
                <a:lnTo>
                  <a:pt x="19562" y="11750"/>
                </a:lnTo>
                <a:lnTo>
                  <a:pt x="19730" y="12053"/>
                </a:lnTo>
                <a:lnTo>
                  <a:pt x="19596" y="12188"/>
                </a:lnTo>
                <a:lnTo>
                  <a:pt x="19562" y="12154"/>
                </a:lnTo>
                <a:lnTo>
                  <a:pt x="19495" y="12121"/>
                </a:lnTo>
                <a:lnTo>
                  <a:pt x="19461" y="12154"/>
                </a:lnTo>
                <a:lnTo>
                  <a:pt x="19427" y="12188"/>
                </a:lnTo>
                <a:lnTo>
                  <a:pt x="19360" y="12255"/>
                </a:lnTo>
                <a:lnTo>
                  <a:pt x="19225" y="12020"/>
                </a:lnTo>
                <a:lnTo>
                  <a:pt x="19158" y="11784"/>
                </a:lnTo>
                <a:lnTo>
                  <a:pt x="19057" y="11515"/>
                </a:lnTo>
                <a:lnTo>
                  <a:pt x="18956" y="11279"/>
                </a:lnTo>
                <a:lnTo>
                  <a:pt x="18888" y="11212"/>
                </a:lnTo>
                <a:lnTo>
                  <a:pt x="18821" y="11212"/>
                </a:lnTo>
                <a:lnTo>
                  <a:pt x="18754" y="11245"/>
                </a:lnTo>
                <a:lnTo>
                  <a:pt x="18720" y="11346"/>
                </a:lnTo>
                <a:lnTo>
                  <a:pt x="18720" y="11750"/>
                </a:lnTo>
                <a:lnTo>
                  <a:pt x="18754" y="12154"/>
                </a:lnTo>
                <a:lnTo>
                  <a:pt x="18653" y="11784"/>
                </a:lnTo>
                <a:lnTo>
                  <a:pt x="18552" y="11447"/>
                </a:lnTo>
                <a:lnTo>
                  <a:pt x="18518" y="11414"/>
                </a:lnTo>
                <a:lnTo>
                  <a:pt x="18484" y="11380"/>
                </a:lnTo>
                <a:lnTo>
                  <a:pt x="18787" y="11144"/>
                </a:lnTo>
                <a:close/>
                <a:moveTo>
                  <a:pt x="17508" y="12255"/>
                </a:moveTo>
                <a:lnTo>
                  <a:pt x="17474" y="12424"/>
                </a:lnTo>
                <a:lnTo>
                  <a:pt x="17441" y="12390"/>
                </a:lnTo>
                <a:lnTo>
                  <a:pt x="17373" y="12390"/>
                </a:lnTo>
                <a:lnTo>
                  <a:pt x="17508" y="12255"/>
                </a:lnTo>
                <a:close/>
                <a:moveTo>
                  <a:pt x="19023" y="12121"/>
                </a:moveTo>
                <a:lnTo>
                  <a:pt x="19091" y="12323"/>
                </a:lnTo>
                <a:lnTo>
                  <a:pt x="19225" y="12491"/>
                </a:lnTo>
                <a:lnTo>
                  <a:pt x="18990" y="12693"/>
                </a:lnTo>
                <a:lnTo>
                  <a:pt x="19023" y="12424"/>
                </a:lnTo>
                <a:lnTo>
                  <a:pt x="19023" y="12121"/>
                </a:lnTo>
                <a:close/>
                <a:moveTo>
                  <a:pt x="18282" y="11548"/>
                </a:moveTo>
                <a:lnTo>
                  <a:pt x="18249" y="11851"/>
                </a:lnTo>
                <a:lnTo>
                  <a:pt x="18215" y="12188"/>
                </a:lnTo>
                <a:lnTo>
                  <a:pt x="18114" y="12828"/>
                </a:lnTo>
                <a:lnTo>
                  <a:pt x="18013" y="12356"/>
                </a:lnTo>
                <a:lnTo>
                  <a:pt x="17878" y="11885"/>
                </a:lnTo>
                <a:lnTo>
                  <a:pt x="18282" y="11548"/>
                </a:lnTo>
                <a:close/>
                <a:moveTo>
                  <a:pt x="18484" y="12087"/>
                </a:moveTo>
                <a:lnTo>
                  <a:pt x="18653" y="12996"/>
                </a:lnTo>
                <a:lnTo>
                  <a:pt x="17542" y="14040"/>
                </a:lnTo>
                <a:lnTo>
                  <a:pt x="17609" y="13602"/>
                </a:lnTo>
                <a:lnTo>
                  <a:pt x="17643" y="13131"/>
                </a:lnTo>
                <a:lnTo>
                  <a:pt x="17676" y="12693"/>
                </a:lnTo>
                <a:lnTo>
                  <a:pt x="17744" y="12255"/>
                </a:lnTo>
                <a:lnTo>
                  <a:pt x="17878" y="12794"/>
                </a:lnTo>
                <a:lnTo>
                  <a:pt x="18013" y="13333"/>
                </a:lnTo>
                <a:lnTo>
                  <a:pt x="18047" y="13400"/>
                </a:lnTo>
                <a:lnTo>
                  <a:pt x="18114" y="13434"/>
                </a:lnTo>
                <a:lnTo>
                  <a:pt x="18181" y="13400"/>
                </a:lnTo>
                <a:lnTo>
                  <a:pt x="18249" y="13333"/>
                </a:lnTo>
                <a:lnTo>
                  <a:pt x="18350" y="13030"/>
                </a:lnTo>
                <a:lnTo>
                  <a:pt x="18383" y="12727"/>
                </a:lnTo>
                <a:lnTo>
                  <a:pt x="18484" y="12087"/>
                </a:lnTo>
                <a:close/>
                <a:moveTo>
                  <a:pt x="21010" y="13703"/>
                </a:moveTo>
                <a:lnTo>
                  <a:pt x="21043" y="13905"/>
                </a:lnTo>
                <a:lnTo>
                  <a:pt x="21077" y="14073"/>
                </a:lnTo>
                <a:lnTo>
                  <a:pt x="21010" y="14040"/>
                </a:lnTo>
                <a:lnTo>
                  <a:pt x="21010" y="13703"/>
                </a:lnTo>
                <a:close/>
                <a:moveTo>
                  <a:pt x="17306" y="12457"/>
                </a:moveTo>
                <a:lnTo>
                  <a:pt x="17306" y="12491"/>
                </a:lnTo>
                <a:lnTo>
                  <a:pt x="17272" y="12693"/>
                </a:lnTo>
                <a:lnTo>
                  <a:pt x="17239" y="12727"/>
                </a:lnTo>
                <a:lnTo>
                  <a:pt x="17239" y="12929"/>
                </a:lnTo>
                <a:lnTo>
                  <a:pt x="17205" y="13131"/>
                </a:lnTo>
                <a:lnTo>
                  <a:pt x="17239" y="13535"/>
                </a:lnTo>
                <a:lnTo>
                  <a:pt x="17239" y="13568"/>
                </a:lnTo>
                <a:lnTo>
                  <a:pt x="17171" y="13838"/>
                </a:lnTo>
                <a:lnTo>
                  <a:pt x="17070" y="14107"/>
                </a:lnTo>
                <a:lnTo>
                  <a:pt x="16936" y="13838"/>
                </a:lnTo>
                <a:lnTo>
                  <a:pt x="16868" y="13535"/>
                </a:lnTo>
                <a:lnTo>
                  <a:pt x="16835" y="13232"/>
                </a:lnTo>
                <a:lnTo>
                  <a:pt x="16835" y="12929"/>
                </a:lnTo>
                <a:lnTo>
                  <a:pt x="17306" y="12457"/>
                </a:lnTo>
                <a:close/>
                <a:moveTo>
                  <a:pt x="17272" y="14174"/>
                </a:moveTo>
                <a:lnTo>
                  <a:pt x="17340" y="14242"/>
                </a:lnTo>
                <a:lnTo>
                  <a:pt x="17171" y="14410"/>
                </a:lnTo>
                <a:lnTo>
                  <a:pt x="17171" y="14410"/>
                </a:lnTo>
                <a:lnTo>
                  <a:pt x="17272" y="14174"/>
                </a:lnTo>
                <a:close/>
                <a:moveTo>
                  <a:pt x="16666" y="13131"/>
                </a:moveTo>
                <a:lnTo>
                  <a:pt x="16666" y="13400"/>
                </a:lnTo>
                <a:lnTo>
                  <a:pt x="16666" y="13636"/>
                </a:lnTo>
                <a:lnTo>
                  <a:pt x="16666" y="13703"/>
                </a:lnTo>
                <a:lnTo>
                  <a:pt x="16599" y="14107"/>
                </a:lnTo>
                <a:lnTo>
                  <a:pt x="16498" y="14477"/>
                </a:lnTo>
                <a:lnTo>
                  <a:pt x="16363" y="14073"/>
                </a:lnTo>
                <a:lnTo>
                  <a:pt x="16262" y="13703"/>
                </a:lnTo>
                <a:lnTo>
                  <a:pt x="16195" y="13636"/>
                </a:lnTo>
                <a:lnTo>
                  <a:pt x="16666" y="13131"/>
                </a:lnTo>
                <a:close/>
                <a:moveTo>
                  <a:pt x="16801" y="14107"/>
                </a:moveTo>
                <a:lnTo>
                  <a:pt x="16969" y="14410"/>
                </a:lnTo>
                <a:lnTo>
                  <a:pt x="17037" y="14477"/>
                </a:lnTo>
                <a:lnTo>
                  <a:pt x="17104" y="14477"/>
                </a:lnTo>
                <a:lnTo>
                  <a:pt x="16027" y="15555"/>
                </a:lnTo>
                <a:lnTo>
                  <a:pt x="16094" y="15286"/>
                </a:lnTo>
                <a:lnTo>
                  <a:pt x="16161" y="14983"/>
                </a:lnTo>
                <a:lnTo>
                  <a:pt x="16195" y="14376"/>
                </a:lnTo>
                <a:lnTo>
                  <a:pt x="16296" y="14612"/>
                </a:lnTo>
                <a:lnTo>
                  <a:pt x="16397" y="14848"/>
                </a:lnTo>
                <a:lnTo>
                  <a:pt x="16431" y="14882"/>
                </a:lnTo>
                <a:lnTo>
                  <a:pt x="16565" y="14882"/>
                </a:lnTo>
                <a:lnTo>
                  <a:pt x="16633" y="14814"/>
                </a:lnTo>
                <a:lnTo>
                  <a:pt x="16734" y="14477"/>
                </a:lnTo>
                <a:lnTo>
                  <a:pt x="16801" y="14107"/>
                </a:lnTo>
                <a:close/>
                <a:moveTo>
                  <a:pt x="20976" y="14242"/>
                </a:moveTo>
                <a:lnTo>
                  <a:pt x="20976" y="14477"/>
                </a:lnTo>
                <a:lnTo>
                  <a:pt x="20909" y="14612"/>
                </a:lnTo>
                <a:lnTo>
                  <a:pt x="20774" y="14882"/>
                </a:lnTo>
                <a:lnTo>
                  <a:pt x="20639" y="15117"/>
                </a:lnTo>
                <a:lnTo>
                  <a:pt x="20471" y="15353"/>
                </a:lnTo>
                <a:lnTo>
                  <a:pt x="20269" y="15555"/>
                </a:lnTo>
                <a:lnTo>
                  <a:pt x="20505" y="15252"/>
                </a:lnTo>
                <a:lnTo>
                  <a:pt x="20707" y="14915"/>
                </a:lnTo>
                <a:lnTo>
                  <a:pt x="20875" y="14578"/>
                </a:lnTo>
                <a:lnTo>
                  <a:pt x="20976" y="14242"/>
                </a:lnTo>
                <a:close/>
                <a:moveTo>
                  <a:pt x="15993" y="13871"/>
                </a:moveTo>
                <a:lnTo>
                  <a:pt x="15926" y="14578"/>
                </a:lnTo>
                <a:lnTo>
                  <a:pt x="15892" y="14915"/>
                </a:lnTo>
                <a:lnTo>
                  <a:pt x="15858" y="15252"/>
                </a:lnTo>
                <a:lnTo>
                  <a:pt x="15757" y="14949"/>
                </a:lnTo>
                <a:lnTo>
                  <a:pt x="15724" y="14612"/>
                </a:lnTo>
                <a:lnTo>
                  <a:pt x="15690" y="14545"/>
                </a:lnTo>
                <a:lnTo>
                  <a:pt x="15623" y="14511"/>
                </a:lnTo>
                <a:lnTo>
                  <a:pt x="15555" y="14511"/>
                </a:lnTo>
                <a:lnTo>
                  <a:pt x="15488" y="14578"/>
                </a:lnTo>
                <a:lnTo>
                  <a:pt x="15353" y="15286"/>
                </a:lnTo>
                <a:lnTo>
                  <a:pt x="15219" y="15993"/>
                </a:lnTo>
                <a:lnTo>
                  <a:pt x="15084" y="15488"/>
                </a:lnTo>
                <a:lnTo>
                  <a:pt x="14983" y="14949"/>
                </a:lnTo>
                <a:lnTo>
                  <a:pt x="15993" y="13871"/>
                </a:lnTo>
                <a:close/>
                <a:moveTo>
                  <a:pt x="15589" y="15286"/>
                </a:moveTo>
                <a:lnTo>
                  <a:pt x="15757" y="15690"/>
                </a:lnTo>
                <a:lnTo>
                  <a:pt x="15791" y="15723"/>
                </a:lnTo>
                <a:lnTo>
                  <a:pt x="15858" y="15723"/>
                </a:lnTo>
                <a:lnTo>
                  <a:pt x="15421" y="16161"/>
                </a:lnTo>
                <a:lnTo>
                  <a:pt x="15522" y="15723"/>
                </a:lnTo>
                <a:lnTo>
                  <a:pt x="15589" y="15286"/>
                </a:lnTo>
                <a:close/>
                <a:moveTo>
                  <a:pt x="14916" y="15824"/>
                </a:moveTo>
                <a:lnTo>
                  <a:pt x="15017" y="16127"/>
                </a:lnTo>
                <a:lnTo>
                  <a:pt x="15151" y="16397"/>
                </a:lnTo>
                <a:lnTo>
                  <a:pt x="15151" y="16430"/>
                </a:lnTo>
                <a:lnTo>
                  <a:pt x="14848" y="16733"/>
                </a:lnTo>
                <a:lnTo>
                  <a:pt x="14916" y="16262"/>
                </a:lnTo>
                <a:lnTo>
                  <a:pt x="14916" y="15824"/>
                </a:lnTo>
                <a:close/>
                <a:moveTo>
                  <a:pt x="14747" y="15218"/>
                </a:moveTo>
                <a:lnTo>
                  <a:pt x="14680" y="16127"/>
                </a:lnTo>
                <a:lnTo>
                  <a:pt x="14613" y="16565"/>
                </a:lnTo>
                <a:lnTo>
                  <a:pt x="14579" y="16801"/>
                </a:lnTo>
                <a:lnTo>
                  <a:pt x="14512" y="17003"/>
                </a:lnTo>
                <a:lnTo>
                  <a:pt x="14411" y="16700"/>
                </a:lnTo>
                <a:lnTo>
                  <a:pt x="14343" y="16397"/>
                </a:lnTo>
                <a:lnTo>
                  <a:pt x="14209" y="15723"/>
                </a:lnTo>
                <a:lnTo>
                  <a:pt x="14747" y="15218"/>
                </a:lnTo>
                <a:close/>
                <a:moveTo>
                  <a:pt x="13906" y="15993"/>
                </a:moveTo>
                <a:lnTo>
                  <a:pt x="13771" y="16599"/>
                </a:lnTo>
                <a:lnTo>
                  <a:pt x="13670" y="16902"/>
                </a:lnTo>
                <a:lnTo>
                  <a:pt x="13569" y="17205"/>
                </a:lnTo>
                <a:lnTo>
                  <a:pt x="13468" y="16834"/>
                </a:lnTo>
                <a:lnTo>
                  <a:pt x="13333" y="16464"/>
                </a:lnTo>
                <a:lnTo>
                  <a:pt x="13906" y="15993"/>
                </a:lnTo>
                <a:close/>
                <a:moveTo>
                  <a:pt x="12997" y="16733"/>
                </a:moveTo>
                <a:lnTo>
                  <a:pt x="12929" y="17104"/>
                </a:lnTo>
                <a:lnTo>
                  <a:pt x="12896" y="17508"/>
                </a:lnTo>
                <a:lnTo>
                  <a:pt x="12828" y="16868"/>
                </a:lnTo>
                <a:lnTo>
                  <a:pt x="12997" y="16733"/>
                </a:lnTo>
                <a:close/>
                <a:moveTo>
                  <a:pt x="12492" y="17104"/>
                </a:moveTo>
                <a:lnTo>
                  <a:pt x="12458" y="17474"/>
                </a:lnTo>
                <a:lnTo>
                  <a:pt x="12391" y="17811"/>
                </a:lnTo>
                <a:lnTo>
                  <a:pt x="12357" y="18181"/>
                </a:lnTo>
                <a:lnTo>
                  <a:pt x="12256" y="18518"/>
                </a:lnTo>
                <a:lnTo>
                  <a:pt x="12155" y="18013"/>
                </a:lnTo>
                <a:lnTo>
                  <a:pt x="11987" y="17474"/>
                </a:lnTo>
                <a:lnTo>
                  <a:pt x="12492" y="17104"/>
                </a:lnTo>
                <a:close/>
                <a:moveTo>
                  <a:pt x="8216" y="236"/>
                </a:moveTo>
                <a:lnTo>
                  <a:pt x="8889" y="808"/>
                </a:lnTo>
                <a:lnTo>
                  <a:pt x="9529" y="1448"/>
                </a:lnTo>
                <a:lnTo>
                  <a:pt x="10135" y="2088"/>
                </a:lnTo>
                <a:lnTo>
                  <a:pt x="10707" y="2761"/>
                </a:lnTo>
                <a:lnTo>
                  <a:pt x="11886" y="4108"/>
                </a:lnTo>
                <a:lnTo>
                  <a:pt x="12492" y="4781"/>
                </a:lnTo>
                <a:lnTo>
                  <a:pt x="13098" y="5421"/>
                </a:lnTo>
                <a:lnTo>
                  <a:pt x="14478" y="6734"/>
                </a:lnTo>
                <a:lnTo>
                  <a:pt x="15118" y="7407"/>
                </a:lnTo>
                <a:lnTo>
                  <a:pt x="15791" y="8114"/>
                </a:lnTo>
                <a:lnTo>
                  <a:pt x="17070" y="9629"/>
                </a:lnTo>
                <a:lnTo>
                  <a:pt x="18383" y="11144"/>
                </a:lnTo>
                <a:lnTo>
                  <a:pt x="17811" y="11616"/>
                </a:lnTo>
                <a:lnTo>
                  <a:pt x="17239" y="12121"/>
                </a:lnTo>
                <a:lnTo>
                  <a:pt x="16734" y="12659"/>
                </a:lnTo>
                <a:lnTo>
                  <a:pt x="16195" y="13232"/>
                </a:lnTo>
                <a:lnTo>
                  <a:pt x="15185" y="14343"/>
                </a:lnTo>
                <a:lnTo>
                  <a:pt x="14680" y="14882"/>
                </a:lnTo>
                <a:lnTo>
                  <a:pt x="14175" y="15420"/>
                </a:lnTo>
                <a:lnTo>
                  <a:pt x="13636" y="15925"/>
                </a:lnTo>
                <a:lnTo>
                  <a:pt x="13064" y="16363"/>
                </a:lnTo>
                <a:lnTo>
                  <a:pt x="11919" y="17238"/>
                </a:lnTo>
                <a:lnTo>
                  <a:pt x="11852" y="17205"/>
                </a:lnTo>
                <a:lnTo>
                  <a:pt x="11785" y="17171"/>
                </a:lnTo>
                <a:lnTo>
                  <a:pt x="11717" y="17171"/>
                </a:lnTo>
                <a:lnTo>
                  <a:pt x="11684" y="17238"/>
                </a:lnTo>
                <a:lnTo>
                  <a:pt x="11650" y="17440"/>
                </a:lnTo>
                <a:lnTo>
                  <a:pt x="11347" y="17676"/>
                </a:lnTo>
                <a:lnTo>
                  <a:pt x="10808" y="18114"/>
                </a:lnTo>
                <a:lnTo>
                  <a:pt x="10337" y="18551"/>
                </a:lnTo>
                <a:lnTo>
                  <a:pt x="9933" y="18282"/>
                </a:lnTo>
                <a:lnTo>
                  <a:pt x="9529" y="17945"/>
                </a:lnTo>
                <a:lnTo>
                  <a:pt x="9192" y="17609"/>
                </a:lnTo>
                <a:lnTo>
                  <a:pt x="8855" y="17238"/>
                </a:lnTo>
                <a:lnTo>
                  <a:pt x="8182" y="16464"/>
                </a:lnTo>
                <a:lnTo>
                  <a:pt x="7542" y="15690"/>
                </a:lnTo>
                <a:lnTo>
                  <a:pt x="6835" y="14949"/>
                </a:lnTo>
                <a:lnTo>
                  <a:pt x="6465" y="14578"/>
                </a:lnTo>
                <a:lnTo>
                  <a:pt x="6128" y="14141"/>
                </a:lnTo>
                <a:lnTo>
                  <a:pt x="5556" y="13434"/>
                </a:lnTo>
                <a:lnTo>
                  <a:pt x="5253" y="13097"/>
                </a:lnTo>
                <a:lnTo>
                  <a:pt x="4950" y="12760"/>
                </a:lnTo>
                <a:lnTo>
                  <a:pt x="4209" y="12053"/>
                </a:lnTo>
                <a:lnTo>
                  <a:pt x="3873" y="11683"/>
                </a:lnTo>
                <a:lnTo>
                  <a:pt x="3536" y="11279"/>
                </a:lnTo>
                <a:lnTo>
                  <a:pt x="2896" y="10404"/>
                </a:lnTo>
                <a:lnTo>
                  <a:pt x="2223" y="9495"/>
                </a:lnTo>
                <a:lnTo>
                  <a:pt x="1751" y="8922"/>
                </a:lnTo>
                <a:lnTo>
                  <a:pt x="1516" y="8619"/>
                </a:lnTo>
                <a:lnTo>
                  <a:pt x="1246" y="8350"/>
                </a:lnTo>
                <a:lnTo>
                  <a:pt x="741" y="7912"/>
                </a:lnTo>
                <a:lnTo>
                  <a:pt x="472" y="7710"/>
                </a:lnTo>
                <a:lnTo>
                  <a:pt x="270" y="7441"/>
                </a:lnTo>
                <a:lnTo>
                  <a:pt x="539" y="7239"/>
                </a:lnTo>
                <a:lnTo>
                  <a:pt x="809" y="7037"/>
                </a:lnTo>
                <a:lnTo>
                  <a:pt x="1347" y="6532"/>
                </a:lnTo>
                <a:lnTo>
                  <a:pt x="1819" y="6027"/>
                </a:lnTo>
                <a:lnTo>
                  <a:pt x="2256" y="5488"/>
                </a:lnTo>
                <a:lnTo>
                  <a:pt x="2762" y="4882"/>
                </a:lnTo>
                <a:lnTo>
                  <a:pt x="3300" y="4310"/>
                </a:lnTo>
                <a:lnTo>
                  <a:pt x="3873" y="3737"/>
                </a:lnTo>
                <a:lnTo>
                  <a:pt x="4479" y="3232"/>
                </a:lnTo>
                <a:lnTo>
                  <a:pt x="6364" y="1751"/>
                </a:lnTo>
                <a:lnTo>
                  <a:pt x="8216" y="236"/>
                </a:lnTo>
                <a:close/>
                <a:moveTo>
                  <a:pt x="14074" y="16296"/>
                </a:moveTo>
                <a:lnTo>
                  <a:pt x="14175" y="16767"/>
                </a:lnTo>
                <a:lnTo>
                  <a:pt x="14242" y="17003"/>
                </a:lnTo>
                <a:lnTo>
                  <a:pt x="14343" y="17205"/>
                </a:lnTo>
                <a:lnTo>
                  <a:pt x="13670" y="17811"/>
                </a:lnTo>
                <a:lnTo>
                  <a:pt x="12963" y="18383"/>
                </a:lnTo>
                <a:lnTo>
                  <a:pt x="12391" y="18854"/>
                </a:lnTo>
                <a:lnTo>
                  <a:pt x="12492" y="18585"/>
                </a:lnTo>
                <a:lnTo>
                  <a:pt x="12593" y="18282"/>
                </a:lnTo>
                <a:lnTo>
                  <a:pt x="12660" y="17710"/>
                </a:lnTo>
                <a:lnTo>
                  <a:pt x="12694" y="18013"/>
                </a:lnTo>
                <a:lnTo>
                  <a:pt x="12761" y="18316"/>
                </a:lnTo>
                <a:lnTo>
                  <a:pt x="12795" y="18349"/>
                </a:lnTo>
                <a:lnTo>
                  <a:pt x="12862" y="18383"/>
                </a:lnTo>
                <a:lnTo>
                  <a:pt x="12963" y="18383"/>
                </a:lnTo>
                <a:lnTo>
                  <a:pt x="13030" y="18316"/>
                </a:lnTo>
                <a:lnTo>
                  <a:pt x="13098" y="17945"/>
                </a:lnTo>
                <a:lnTo>
                  <a:pt x="13131" y="17575"/>
                </a:lnTo>
                <a:lnTo>
                  <a:pt x="13165" y="17205"/>
                </a:lnTo>
                <a:lnTo>
                  <a:pt x="13199" y="16868"/>
                </a:lnTo>
                <a:lnTo>
                  <a:pt x="13333" y="17205"/>
                </a:lnTo>
                <a:lnTo>
                  <a:pt x="13468" y="17541"/>
                </a:lnTo>
                <a:lnTo>
                  <a:pt x="13502" y="17609"/>
                </a:lnTo>
                <a:lnTo>
                  <a:pt x="13636" y="17609"/>
                </a:lnTo>
                <a:lnTo>
                  <a:pt x="13670" y="17541"/>
                </a:lnTo>
                <a:lnTo>
                  <a:pt x="13805" y="17272"/>
                </a:lnTo>
                <a:lnTo>
                  <a:pt x="13906" y="16935"/>
                </a:lnTo>
                <a:lnTo>
                  <a:pt x="14074" y="16296"/>
                </a:lnTo>
                <a:close/>
                <a:moveTo>
                  <a:pt x="11616" y="17777"/>
                </a:moveTo>
                <a:lnTo>
                  <a:pt x="11583" y="18585"/>
                </a:lnTo>
                <a:lnTo>
                  <a:pt x="11549" y="18989"/>
                </a:lnTo>
                <a:lnTo>
                  <a:pt x="11482" y="19393"/>
                </a:lnTo>
                <a:lnTo>
                  <a:pt x="11347" y="18821"/>
                </a:lnTo>
                <a:lnTo>
                  <a:pt x="11246" y="18248"/>
                </a:lnTo>
                <a:lnTo>
                  <a:pt x="11212" y="18181"/>
                </a:lnTo>
                <a:lnTo>
                  <a:pt x="11145" y="18147"/>
                </a:lnTo>
                <a:lnTo>
                  <a:pt x="11313" y="18013"/>
                </a:lnTo>
                <a:lnTo>
                  <a:pt x="11616" y="17777"/>
                </a:lnTo>
                <a:close/>
                <a:moveTo>
                  <a:pt x="11852" y="17878"/>
                </a:moveTo>
                <a:lnTo>
                  <a:pt x="11987" y="18417"/>
                </a:lnTo>
                <a:lnTo>
                  <a:pt x="12088" y="18922"/>
                </a:lnTo>
                <a:lnTo>
                  <a:pt x="12121" y="18989"/>
                </a:lnTo>
                <a:lnTo>
                  <a:pt x="12189" y="19023"/>
                </a:lnTo>
                <a:lnTo>
                  <a:pt x="12088" y="19090"/>
                </a:lnTo>
                <a:lnTo>
                  <a:pt x="11717" y="19427"/>
                </a:lnTo>
                <a:lnTo>
                  <a:pt x="11785" y="19023"/>
                </a:lnTo>
                <a:lnTo>
                  <a:pt x="11818" y="18652"/>
                </a:lnTo>
                <a:lnTo>
                  <a:pt x="11852" y="17878"/>
                </a:lnTo>
                <a:close/>
                <a:moveTo>
                  <a:pt x="10977" y="18282"/>
                </a:moveTo>
                <a:lnTo>
                  <a:pt x="10876" y="18686"/>
                </a:lnTo>
                <a:lnTo>
                  <a:pt x="10808" y="19090"/>
                </a:lnTo>
                <a:lnTo>
                  <a:pt x="10741" y="19528"/>
                </a:lnTo>
                <a:lnTo>
                  <a:pt x="10640" y="19932"/>
                </a:lnTo>
                <a:lnTo>
                  <a:pt x="10505" y="19359"/>
                </a:lnTo>
                <a:lnTo>
                  <a:pt x="10404" y="18787"/>
                </a:lnTo>
                <a:lnTo>
                  <a:pt x="10977" y="18282"/>
                </a:lnTo>
                <a:close/>
                <a:moveTo>
                  <a:pt x="11111" y="18753"/>
                </a:moveTo>
                <a:lnTo>
                  <a:pt x="11212" y="19258"/>
                </a:lnTo>
                <a:lnTo>
                  <a:pt x="11313" y="19763"/>
                </a:lnTo>
                <a:lnTo>
                  <a:pt x="10775" y="20235"/>
                </a:lnTo>
                <a:lnTo>
                  <a:pt x="10775" y="20235"/>
                </a:lnTo>
                <a:lnTo>
                  <a:pt x="10909" y="19898"/>
                </a:lnTo>
                <a:lnTo>
                  <a:pt x="10977" y="19494"/>
                </a:lnTo>
                <a:lnTo>
                  <a:pt x="11111" y="18753"/>
                </a:lnTo>
                <a:close/>
                <a:moveTo>
                  <a:pt x="10135" y="19056"/>
                </a:moveTo>
                <a:lnTo>
                  <a:pt x="10101" y="19763"/>
                </a:lnTo>
                <a:lnTo>
                  <a:pt x="10067" y="20100"/>
                </a:lnTo>
                <a:lnTo>
                  <a:pt x="10034" y="20437"/>
                </a:lnTo>
                <a:lnTo>
                  <a:pt x="9966" y="19898"/>
                </a:lnTo>
                <a:lnTo>
                  <a:pt x="9933" y="19359"/>
                </a:lnTo>
                <a:lnTo>
                  <a:pt x="9899" y="19292"/>
                </a:lnTo>
                <a:lnTo>
                  <a:pt x="10135" y="19056"/>
                </a:lnTo>
                <a:close/>
                <a:moveTo>
                  <a:pt x="10337" y="19696"/>
                </a:moveTo>
                <a:lnTo>
                  <a:pt x="10438" y="19999"/>
                </a:lnTo>
                <a:lnTo>
                  <a:pt x="10539" y="20302"/>
                </a:lnTo>
                <a:lnTo>
                  <a:pt x="10572" y="20336"/>
                </a:lnTo>
                <a:lnTo>
                  <a:pt x="10640" y="20369"/>
                </a:lnTo>
                <a:lnTo>
                  <a:pt x="10202" y="20773"/>
                </a:lnTo>
                <a:lnTo>
                  <a:pt x="10303" y="20235"/>
                </a:lnTo>
                <a:lnTo>
                  <a:pt x="10337" y="19696"/>
                </a:lnTo>
                <a:close/>
                <a:moveTo>
                  <a:pt x="9663" y="19494"/>
                </a:moveTo>
                <a:lnTo>
                  <a:pt x="9596" y="19864"/>
                </a:lnTo>
                <a:lnTo>
                  <a:pt x="9529" y="20235"/>
                </a:lnTo>
                <a:lnTo>
                  <a:pt x="9428" y="20942"/>
                </a:lnTo>
                <a:lnTo>
                  <a:pt x="9293" y="20437"/>
                </a:lnTo>
                <a:lnTo>
                  <a:pt x="9226" y="19932"/>
                </a:lnTo>
                <a:lnTo>
                  <a:pt x="9663" y="19494"/>
                </a:lnTo>
                <a:close/>
                <a:moveTo>
                  <a:pt x="9798" y="20066"/>
                </a:moveTo>
                <a:lnTo>
                  <a:pt x="9832" y="20571"/>
                </a:lnTo>
                <a:lnTo>
                  <a:pt x="9899" y="21009"/>
                </a:lnTo>
                <a:lnTo>
                  <a:pt x="9899" y="21043"/>
                </a:lnTo>
                <a:lnTo>
                  <a:pt x="9562" y="21346"/>
                </a:lnTo>
                <a:lnTo>
                  <a:pt x="9630" y="21043"/>
                </a:lnTo>
                <a:lnTo>
                  <a:pt x="9697" y="20706"/>
                </a:lnTo>
                <a:lnTo>
                  <a:pt x="9798" y="20066"/>
                </a:lnTo>
                <a:close/>
                <a:moveTo>
                  <a:pt x="19730" y="12390"/>
                </a:moveTo>
                <a:lnTo>
                  <a:pt x="20067" y="12592"/>
                </a:lnTo>
                <a:lnTo>
                  <a:pt x="20336" y="12861"/>
                </a:lnTo>
                <a:lnTo>
                  <a:pt x="20538" y="13131"/>
                </a:lnTo>
                <a:lnTo>
                  <a:pt x="20639" y="13434"/>
                </a:lnTo>
                <a:lnTo>
                  <a:pt x="20707" y="13770"/>
                </a:lnTo>
                <a:lnTo>
                  <a:pt x="20707" y="14107"/>
                </a:lnTo>
                <a:lnTo>
                  <a:pt x="20639" y="14444"/>
                </a:lnTo>
                <a:lnTo>
                  <a:pt x="20505" y="14814"/>
                </a:lnTo>
                <a:lnTo>
                  <a:pt x="20471" y="14781"/>
                </a:lnTo>
                <a:lnTo>
                  <a:pt x="20437" y="14814"/>
                </a:lnTo>
                <a:lnTo>
                  <a:pt x="20033" y="15454"/>
                </a:lnTo>
                <a:lnTo>
                  <a:pt x="19562" y="15925"/>
                </a:lnTo>
                <a:lnTo>
                  <a:pt x="19091" y="16363"/>
                </a:lnTo>
                <a:lnTo>
                  <a:pt x="18047" y="17137"/>
                </a:lnTo>
                <a:lnTo>
                  <a:pt x="17407" y="17609"/>
                </a:lnTo>
                <a:lnTo>
                  <a:pt x="16767" y="18147"/>
                </a:lnTo>
                <a:lnTo>
                  <a:pt x="15555" y="19225"/>
                </a:lnTo>
                <a:lnTo>
                  <a:pt x="14377" y="20369"/>
                </a:lnTo>
                <a:lnTo>
                  <a:pt x="13232" y="21514"/>
                </a:lnTo>
                <a:lnTo>
                  <a:pt x="12727" y="21110"/>
                </a:lnTo>
                <a:lnTo>
                  <a:pt x="12290" y="20672"/>
                </a:lnTo>
                <a:lnTo>
                  <a:pt x="11953" y="20268"/>
                </a:lnTo>
                <a:lnTo>
                  <a:pt x="11751" y="20100"/>
                </a:lnTo>
                <a:lnTo>
                  <a:pt x="11583" y="19932"/>
                </a:lnTo>
                <a:lnTo>
                  <a:pt x="11616" y="19864"/>
                </a:lnTo>
                <a:lnTo>
                  <a:pt x="11616" y="19797"/>
                </a:lnTo>
                <a:lnTo>
                  <a:pt x="11886" y="19561"/>
                </a:lnTo>
                <a:lnTo>
                  <a:pt x="13199" y="18484"/>
                </a:lnTo>
                <a:lnTo>
                  <a:pt x="14478" y="17407"/>
                </a:lnTo>
                <a:lnTo>
                  <a:pt x="14545" y="17407"/>
                </a:lnTo>
                <a:lnTo>
                  <a:pt x="14613" y="17339"/>
                </a:lnTo>
                <a:lnTo>
                  <a:pt x="14714" y="17171"/>
                </a:lnTo>
                <a:lnTo>
                  <a:pt x="15320" y="16599"/>
                </a:lnTo>
                <a:lnTo>
                  <a:pt x="15959" y="15993"/>
                </a:lnTo>
                <a:lnTo>
                  <a:pt x="17171" y="14747"/>
                </a:lnTo>
                <a:lnTo>
                  <a:pt x="18417" y="13535"/>
                </a:lnTo>
                <a:lnTo>
                  <a:pt x="19057" y="12929"/>
                </a:lnTo>
                <a:lnTo>
                  <a:pt x="19730" y="12390"/>
                </a:lnTo>
                <a:close/>
                <a:moveTo>
                  <a:pt x="8283" y="20841"/>
                </a:moveTo>
                <a:lnTo>
                  <a:pt x="8216" y="21278"/>
                </a:lnTo>
                <a:lnTo>
                  <a:pt x="8148" y="21716"/>
                </a:lnTo>
                <a:lnTo>
                  <a:pt x="8047" y="21514"/>
                </a:lnTo>
                <a:lnTo>
                  <a:pt x="7980" y="21278"/>
                </a:lnTo>
                <a:lnTo>
                  <a:pt x="7946" y="21211"/>
                </a:lnTo>
                <a:lnTo>
                  <a:pt x="7879" y="21177"/>
                </a:lnTo>
                <a:lnTo>
                  <a:pt x="8283" y="20841"/>
                </a:lnTo>
                <a:close/>
                <a:moveTo>
                  <a:pt x="8923" y="20201"/>
                </a:moveTo>
                <a:lnTo>
                  <a:pt x="8855" y="21009"/>
                </a:lnTo>
                <a:lnTo>
                  <a:pt x="8822" y="21413"/>
                </a:lnTo>
                <a:lnTo>
                  <a:pt x="8721" y="21783"/>
                </a:lnTo>
                <a:lnTo>
                  <a:pt x="8620" y="21211"/>
                </a:lnTo>
                <a:lnTo>
                  <a:pt x="8519" y="20639"/>
                </a:lnTo>
                <a:lnTo>
                  <a:pt x="8923" y="20201"/>
                </a:lnTo>
                <a:close/>
                <a:moveTo>
                  <a:pt x="9125" y="20605"/>
                </a:moveTo>
                <a:lnTo>
                  <a:pt x="9226" y="21009"/>
                </a:lnTo>
                <a:lnTo>
                  <a:pt x="9327" y="21379"/>
                </a:lnTo>
                <a:lnTo>
                  <a:pt x="9394" y="21447"/>
                </a:lnTo>
                <a:lnTo>
                  <a:pt x="9428" y="21480"/>
                </a:lnTo>
                <a:lnTo>
                  <a:pt x="8956" y="21918"/>
                </a:lnTo>
                <a:lnTo>
                  <a:pt x="9024" y="21581"/>
                </a:lnTo>
                <a:lnTo>
                  <a:pt x="9057" y="21278"/>
                </a:lnTo>
                <a:lnTo>
                  <a:pt x="9125" y="20605"/>
                </a:lnTo>
                <a:close/>
                <a:moveTo>
                  <a:pt x="7744" y="21312"/>
                </a:moveTo>
                <a:lnTo>
                  <a:pt x="7778" y="21985"/>
                </a:lnTo>
                <a:lnTo>
                  <a:pt x="7744" y="22659"/>
                </a:lnTo>
                <a:lnTo>
                  <a:pt x="7643" y="22187"/>
                </a:lnTo>
                <a:lnTo>
                  <a:pt x="7576" y="21682"/>
                </a:lnTo>
                <a:lnTo>
                  <a:pt x="7542" y="21649"/>
                </a:lnTo>
                <a:lnTo>
                  <a:pt x="7509" y="21615"/>
                </a:lnTo>
                <a:lnTo>
                  <a:pt x="7441" y="21615"/>
                </a:lnTo>
                <a:lnTo>
                  <a:pt x="7744" y="21312"/>
                </a:lnTo>
                <a:close/>
                <a:moveTo>
                  <a:pt x="8418" y="21514"/>
                </a:moveTo>
                <a:lnTo>
                  <a:pt x="8485" y="21851"/>
                </a:lnTo>
                <a:lnTo>
                  <a:pt x="8586" y="22187"/>
                </a:lnTo>
                <a:lnTo>
                  <a:pt x="7980" y="22692"/>
                </a:lnTo>
                <a:lnTo>
                  <a:pt x="8014" y="22322"/>
                </a:lnTo>
                <a:lnTo>
                  <a:pt x="8014" y="21952"/>
                </a:lnTo>
                <a:lnTo>
                  <a:pt x="8081" y="22086"/>
                </a:lnTo>
                <a:lnTo>
                  <a:pt x="8148" y="22154"/>
                </a:lnTo>
                <a:lnTo>
                  <a:pt x="8216" y="22154"/>
                </a:lnTo>
                <a:lnTo>
                  <a:pt x="8283" y="22120"/>
                </a:lnTo>
                <a:lnTo>
                  <a:pt x="8317" y="22086"/>
                </a:lnTo>
                <a:lnTo>
                  <a:pt x="8384" y="21783"/>
                </a:lnTo>
                <a:lnTo>
                  <a:pt x="8418" y="21514"/>
                </a:lnTo>
                <a:close/>
                <a:moveTo>
                  <a:pt x="7340" y="21682"/>
                </a:moveTo>
                <a:lnTo>
                  <a:pt x="7239" y="22356"/>
                </a:lnTo>
                <a:lnTo>
                  <a:pt x="7206" y="22692"/>
                </a:lnTo>
                <a:lnTo>
                  <a:pt x="7138" y="23029"/>
                </a:lnTo>
                <a:lnTo>
                  <a:pt x="6936" y="22625"/>
                </a:lnTo>
                <a:lnTo>
                  <a:pt x="6734" y="22221"/>
                </a:lnTo>
                <a:lnTo>
                  <a:pt x="7340" y="21682"/>
                </a:lnTo>
                <a:close/>
                <a:moveTo>
                  <a:pt x="7475" y="22524"/>
                </a:moveTo>
                <a:lnTo>
                  <a:pt x="7576" y="23029"/>
                </a:lnTo>
                <a:lnTo>
                  <a:pt x="7307" y="23231"/>
                </a:lnTo>
                <a:lnTo>
                  <a:pt x="7408" y="22861"/>
                </a:lnTo>
                <a:lnTo>
                  <a:pt x="7475" y="22524"/>
                </a:lnTo>
                <a:close/>
                <a:moveTo>
                  <a:pt x="6734" y="22760"/>
                </a:moveTo>
                <a:lnTo>
                  <a:pt x="6903" y="23097"/>
                </a:lnTo>
                <a:lnTo>
                  <a:pt x="7037" y="23400"/>
                </a:lnTo>
                <a:lnTo>
                  <a:pt x="7071" y="23433"/>
                </a:lnTo>
                <a:lnTo>
                  <a:pt x="6667" y="23736"/>
                </a:lnTo>
                <a:lnTo>
                  <a:pt x="6734" y="23265"/>
                </a:lnTo>
                <a:lnTo>
                  <a:pt x="6734" y="22760"/>
                </a:lnTo>
                <a:close/>
                <a:moveTo>
                  <a:pt x="6499" y="22423"/>
                </a:moveTo>
                <a:lnTo>
                  <a:pt x="6499" y="23097"/>
                </a:lnTo>
                <a:lnTo>
                  <a:pt x="6499" y="23433"/>
                </a:lnTo>
                <a:lnTo>
                  <a:pt x="6431" y="23770"/>
                </a:lnTo>
                <a:lnTo>
                  <a:pt x="6330" y="23534"/>
                </a:lnTo>
                <a:lnTo>
                  <a:pt x="6263" y="23299"/>
                </a:lnTo>
                <a:lnTo>
                  <a:pt x="6095" y="22793"/>
                </a:lnTo>
                <a:lnTo>
                  <a:pt x="6499" y="22423"/>
                </a:lnTo>
                <a:close/>
                <a:moveTo>
                  <a:pt x="5792" y="23063"/>
                </a:moveTo>
                <a:lnTo>
                  <a:pt x="5724" y="23736"/>
                </a:lnTo>
                <a:lnTo>
                  <a:pt x="5657" y="24073"/>
                </a:lnTo>
                <a:lnTo>
                  <a:pt x="5556" y="24410"/>
                </a:lnTo>
                <a:lnTo>
                  <a:pt x="5421" y="23938"/>
                </a:lnTo>
                <a:lnTo>
                  <a:pt x="5287" y="23501"/>
                </a:lnTo>
                <a:lnTo>
                  <a:pt x="5792" y="23063"/>
                </a:lnTo>
                <a:close/>
                <a:moveTo>
                  <a:pt x="5994" y="23265"/>
                </a:moveTo>
                <a:lnTo>
                  <a:pt x="6128" y="23669"/>
                </a:lnTo>
                <a:lnTo>
                  <a:pt x="6229" y="23837"/>
                </a:lnTo>
                <a:lnTo>
                  <a:pt x="6330" y="24039"/>
                </a:lnTo>
                <a:lnTo>
                  <a:pt x="5758" y="24511"/>
                </a:lnTo>
                <a:lnTo>
                  <a:pt x="5893" y="24208"/>
                </a:lnTo>
                <a:lnTo>
                  <a:pt x="5960" y="23905"/>
                </a:lnTo>
                <a:lnTo>
                  <a:pt x="5994" y="23265"/>
                </a:lnTo>
                <a:close/>
                <a:moveTo>
                  <a:pt x="4950" y="23770"/>
                </a:moveTo>
                <a:lnTo>
                  <a:pt x="4984" y="24275"/>
                </a:lnTo>
                <a:lnTo>
                  <a:pt x="4950" y="24511"/>
                </a:lnTo>
                <a:lnTo>
                  <a:pt x="4883" y="24746"/>
                </a:lnTo>
                <a:lnTo>
                  <a:pt x="4782" y="24376"/>
                </a:lnTo>
                <a:lnTo>
                  <a:pt x="4714" y="24006"/>
                </a:lnTo>
                <a:lnTo>
                  <a:pt x="4950" y="23770"/>
                </a:lnTo>
                <a:close/>
                <a:moveTo>
                  <a:pt x="4378" y="24309"/>
                </a:moveTo>
                <a:lnTo>
                  <a:pt x="4378" y="24679"/>
                </a:lnTo>
                <a:lnTo>
                  <a:pt x="4344" y="25083"/>
                </a:lnTo>
                <a:lnTo>
                  <a:pt x="4176" y="24477"/>
                </a:lnTo>
                <a:lnTo>
                  <a:pt x="4378" y="24309"/>
                </a:lnTo>
                <a:close/>
                <a:moveTo>
                  <a:pt x="5219" y="24140"/>
                </a:moveTo>
                <a:lnTo>
                  <a:pt x="5320" y="24410"/>
                </a:lnTo>
                <a:lnTo>
                  <a:pt x="5421" y="24713"/>
                </a:lnTo>
                <a:lnTo>
                  <a:pt x="5455" y="24746"/>
                </a:lnTo>
                <a:lnTo>
                  <a:pt x="5017" y="25150"/>
                </a:lnTo>
                <a:lnTo>
                  <a:pt x="5017" y="25150"/>
                </a:lnTo>
                <a:lnTo>
                  <a:pt x="5118" y="24915"/>
                </a:lnTo>
                <a:lnTo>
                  <a:pt x="5186" y="24645"/>
                </a:lnTo>
                <a:lnTo>
                  <a:pt x="5186" y="24376"/>
                </a:lnTo>
                <a:lnTo>
                  <a:pt x="5219" y="24140"/>
                </a:lnTo>
                <a:close/>
                <a:moveTo>
                  <a:pt x="3805" y="24814"/>
                </a:moveTo>
                <a:lnTo>
                  <a:pt x="3805" y="25352"/>
                </a:lnTo>
                <a:lnTo>
                  <a:pt x="3738" y="25857"/>
                </a:lnTo>
                <a:lnTo>
                  <a:pt x="3502" y="25083"/>
                </a:lnTo>
                <a:lnTo>
                  <a:pt x="3805" y="24814"/>
                </a:lnTo>
                <a:close/>
                <a:moveTo>
                  <a:pt x="3199" y="25386"/>
                </a:moveTo>
                <a:lnTo>
                  <a:pt x="3199" y="25790"/>
                </a:lnTo>
                <a:lnTo>
                  <a:pt x="3199" y="26194"/>
                </a:lnTo>
                <a:lnTo>
                  <a:pt x="3065" y="25487"/>
                </a:lnTo>
                <a:lnTo>
                  <a:pt x="3199" y="25386"/>
                </a:lnTo>
                <a:close/>
                <a:moveTo>
                  <a:pt x="4613" y="24645"/>
                </a:moveTo>
                <a:lnTo>
                  <a:pt x="4681" y="24915"/>
                </a:lnTo>
                <a:lnTo>
                  <a:pt x="4782" y="25184"/>
                </a:lnTo>
                <a:lnTo>
                  <a:pt x="4849" y="25251"/>
                </a:lnTo>
                <a:lnTo>
                  <a:pt x="4916" y="25251"/>
                </a:lnTo>
                <a:lnTo>
                  <a:pt x="4512" y="25655"/>
                </a:lnTo>
                <a:lnTo>
                  <a:pt x="4075" y="26093"/>
                </a:lnTo>
                <a:lnTo>
                  <a:pt x="3851" y="26338"/>
                </a:lnTo>
                <a:lnTo>
                  <a:pt x="3873" y="26295"/>
                </a:lnTo>
                <a:lnTo>
                  <a:pt x="3974" y="25992"/>
                </a:lnTo>
                <a:lnTo>
                  <a:pt x="4007" y="25655"/>
                </a:lnTo>
                <a:lnTo>
                  <a:pt x="4075" y="25016"/>
                </a:lnTo>
                <a:lnTo>
                  <a:pt x="4142" y="25319"/>
                </a:lnTo>
                <a:lnTo>
                  <a:pt x="4277" y="25588"/>
                </a:lnTo>
                <a:lnTo>
                  <a:pt x="4310" y="25655"/>
                </a:lnTo>
                <a:lnTo>
                  <a:pt x="4378" y="25655"/>
                </a:lnTo>
                <a:lnTo>
                  <a:pt x="4445" y="25622"/>
                </a:lnTo>
                <a:lnTo>
                  <a:pt x="4512" y="25588"/>
                </a:lnTo>
                <a:lnTo>
                  <a:pt x="4546" y="25352"/>
                </a:lnTo>
                <a:lnTo>
                  <a:pt x="4580" y="25117"/>
                </a:lnTo>
                <a:lnTo>
                  <a:pt x="4613" y="24645"/>
                </a:lnTo>
                <a:close/>
                <a:moveTo>
                  <a:pt x="3435" y="25790"/>
                </a:moveTo>
                <a:lnTo>
                  <a:pt x="3637" y="26329"/>
                </a:lnTo>
                <a:lnTo>
                  <a:pt x="3704" y="26396"/>
                </a:lnTo>
                <a:lnTo>
                  <a:pt x="3772" y="26396"/>
                </a:lnTo>
                <a:lnTo>
                  <a:pt x="3820" y="26372"/>
                </a:lnTo>
                <a:lnTo>
                  <a:pt x="3368" y="26867"/>
                </a:lnTo>
                <a:lnTo>
                  <a:pt x="3435" y="26329"/>
                </a:lnTo>
                <a:lnTo>
                  <a:pt x="3435" y="25790"/>
                </a:lnTo>
                <a:close/>
                <a:moveTo>
                  <a:pt x="11414" y="19999"/>
                </a:moveTo>
                <a:lnTo>
                  <a:pt x="11549" y="20235"/>
                </a:lnTo>
                <a:lnTo>
                  <a:pt x="11751" y="20437"/>
                </a:lnTo>
                <a:lnTo>
                  <a:pt x="12121" y="20807"/>
                </a:lnTo>
                <a:lnTo>
                  <a:pt x="12559" y="21278"/>
                </a:lnTo>
                <a:lnTo>
                  <a:pt x="12795" y="21480"/>
                </a:lnTo>
                <a:lnTo>
                  <a:pt x="13064" y="21649"/>
                </a:lnTo>
                <a:lnTo>
                  <a:pt x="12155" y="22524"/>
                </a:lnTo>
                <a:lnTo>
                  <a:pt x="9798" y="24780"/>
                </a:lnTo>
                <a:lnTo>
                  <a:pt x="7475" y="27036"/>
                </a:lnTo>
                <a:lnTo>
                  <a:pt x="7441" y="27036"/>
                </a:lnTo>
                <a:lnTo>
                  <a:pt x="6936" y="26531"/>
                </a:lnTo>
                <a:lnTo>
                  <a:pt x="6465" y="26059"/>
                </a:lnTo>
                <a:lnTo>
                  <a:pt x="5994" y="25554"/>
                </a:lnTo>
                <a:lnTo>
                  <a:pt x="5522" y="25016"/>
                </a:lnTo>
                <a:lnTo>
                  <a:pt x="6499" y="24174"/>
                </a:lnTo>
                <a:lnTo>
                  <a:pt x="6566" y="24140"/>
                </a:lnTo>
                <a:lnTo>
                  <a:pt x="7677" y="23231"/>
                </a:lnTo>
                <a:lnTo>
                  <a:pt x="7711" y="23299"/>
                </a:lnTo>
                <a:lnTo>
                  <a:pt x="7845" y="23299"/>
                </a:lnTo>
                <a:lnTo>
                  <a:pt x="7879" y="23231"/>
                </a:lnTo>
                <a:lnTo>
                  <a:pt x="7913" y="23029"/>
                </a:lnTo>
                <a:lnTo>
                  <a:pt x="9226" y="21952"/>
                </a:lnTo>
                <a:lnTo>
                  <a:pt x="10337" y="20975"/>
                </a:lnTo>
                <a:lnTo>
                  <a:pt x="11414" y="19999"/>
                </a:lnTo>
                <a:close/>
                <a:moveTo>
                  <a:pt x="21111" y="14410"/>
                </a:moveTo>
                <a:lnTo>
                  <a:pt x="21077" y="14612"/>
                </a:lnTo>
                <a:lnTo>
                  <a:pt x="21043" y="14848"/>
                </a:lnTo>
                <a:lnTo>
                  <a:pt x="20909" y="15252"/>
                </a:lnTo>
                <a:lnTo>
                  <a:pt x="20707" y="15656"/>
                </a:lnTo>
                <a:lnTo>
                  <a:pt x="20471" y="15993"/>
                </a:lnTo>
                <a:lnTo>
                  <a:pt x="20000" y="16599"/>
                </a:lnTo>
                <a:lnTo>
                  <a:pt x="19528" y="17171"/>
                </a:lnTo>
                <a:lnTo>
                  <a:pt x="18990" y="17710"/>
                </a:lnTo>
                <a:lnTo>
                  <a:pt x="18451" y="18215"/>
                </a:lnTo>
                <a:lnTo>
                  <a:pt x="17340" y="19225"/>
                </a:lnTo>
                <a:lnTo>
                  <a:pt x="16229" y="20201"/>
                </a:lnTo>
                <a:lnTo>
                  <a:pt x="15084" y="21177"/>
                </a:lnTo>
                <a:lnTo>
                  <a:pt x="14007" y="22187"/>
                </a:lnTo>
                <a:lnTo>
                  <a:pt x="12896" y="23265"/>
                </a:lnTo>
                <a:lnTo>
                  <a:pt x="11751" y="24342"/>
                </a:lnTo>
                <a:lnTo>
                  <a:pt x="10572" y="25352"/>
                </a:lnTo>
                <a:lnTo>
                  <a:pt x="9394" y="26329"/>
                </a:lnTo>
                <a:lnTo>
                  <a:pt x="8317" y="27271"/>
                </a:lnTo>
                <a:lnTo>
                  <a:pt x="9327" y="26329"/>
                </a:lnTo>
                <a:lnTo>
                  <a:pt x="10303" y="25386"/>
                </a:lnTo>
                <a:lnTo>
                  <a:pt x="12727" y="23231"/>
                </a:lnTo>
                <a:lnTo>
                  <a:pt x="13906" y="22120"/>
                </a:lnTo>
                <a:lnTo>
                  <a:pt x="15050" y="21009"/>
                </a:lnTo>
                <a:lnTo>
                  <a:pt x="15589" y="20504"/>
                </a:lnTo>
                <a:lnTo>
                  <a:pt x="16128" y="20033"/>
                </a:lnTo>
                <a:lnTo>
                  <a:pt x="17205" y="19124"/>
                </a:lnTo>
                <a:lnTo>
                  <a:pt x="18282" y="18181"/>
                </a:lnTo>
                <a:lnTo>
                  <a:pt x="18821" y="17710"/>
                </a:lnTo>
                <a:lnTo>
                  <a:pt x="19360" y="17205"/>
                </a:lnTo>
                <a:lnTo>
                  <a:pt x="19697" y="16834"/>
                </a:lnTo>
                <a:lnTo>
                  <a:pt x="20033" y="16430"/>
                </a:lnTo>
                <a:lnTo>
                  <a:pt x="20336" y="16026"/>
                </a:lnTo>
                <a:lnTo>
                  <a:pt x="20606" y="15589"/>
                </a:lnTo>
                <a:lnTo>
                  <a:pt x="20774" y="15353"/>
                </a:lnTo>
                <a:lnTo>
                  <a:pt x="20909" y="15050"/>
                </a:lnTo>
                <a:lnTo>
                  <a:pt x="21043" y="14747"/>
                </a:lnTo>
                <a:lnTo>
                  <a:pt x="21077" y="14444"/>
                </a:lnTo>
                <a:lnTo>
                  <a:pt x="21111" y="14410"/>
                </a:lnTo>
                <a:close/>
                <a:moveTo>
                  <a:pt x="2661" y="25891"/>
                </a:moveTo>
                <a:lnTo>
                  <a:pt x="2627" y="26699"/>
                </a:lnTo>
                <a:lnTo>
                  <a:pt x="2593" y="27137"/>
                </a:lnTo>
                <a:lnTo>
                  <a:pt x="2526" y="27541"/>
                </a:lnTo>
                <a:lnTo>
                  <a:pt x="2425" y="27204"/>
                </a:lnTo>
                <a:lnTo>
                  <a:pt x="2391" y="26901"/>
                </a:lnTo>
                <a:lnTo>
                  <a:pt x="2324" y="26228"/>
                </a:lnTo>
                <a:lnTo>
                  <a:pt x="2661" y="25891"/>
                </a:lnTo>
                <a:close/>
                <a:moveTo>
                  <a:pt x="2896" y="25925"/>
                </a:moveTo>
                <a:lnTo>
                  <a:pt x="2997" y="26463"/>
                </a:lnTo>
                <a:lnTo>
                  <a:pt x="3098" y="27036"/>
                </a:lnTo>
                <a:lnTo>
                  <a:pt x="3132" y="27069"/>
                </a:lnTo>
                <a:lnTo>
                  <a:pt x="3166" y="27103"/>
                </a:lnTo>
                <a:lnTo>
                  <a:pt x="2762" y="27608"/>
                </a:lnTo>
                <a:lnTo>
                  <a:pt x="2829" y="27170"/>
                </a:lnTo>
                <a:lnTo>
                  <a:pt x="2863" y="26766"/>
                </a:lnTo>
                <a:lnTo>
                  <a:pt x="2896" y="25925"/>
                </a:lnTo>
                <a:close/>
                <a:moveTo>
                  <a:pt x="2021" y="26531"/>
                </a:moveTo>
                <a:lnTo>
                  <a:pt x="1987" y="27204"/>
                </a:lnTo>
                <a:lnTo>
                  <a:pt x="1920" y="27877"/>
                </a:lnTo>
                <a:lnTo>
                  <a:pt x="1684" y="26867"/>
                </a:lnTo>
                <a:lnTo>
                  <a:pt x="2021" y="26531"/>
                </a:lnTo>
                <a:close/>
                <a:moveTo>
                  <a:pt x="1415" y="27170"/>
                </a:moveTo>
                <a:lnTo>
                  <a:pt x="1415" y="27776"/>
                </a:lnTo>
                <a:lnTo>
                  <a:pt x="1381" y="28349"/>
                </a:lnTo>
                <a:lnTo>
                  <a:pt x="1280" y="27911"/>
                </a:lnTo>
                <a:lnTo>
                  <a:pt x="1145" y="27440"/>
                </a:lnTo>
                <a:lnTo>
                  <a:pt x="1415" y="27170"/>
                </a:lnTo>
                <a:close/>
                <a:moveTo>
                  <a:pt x="2223" y="27372"/>
                </a:moveTo>
                <a:lnTo>
                  <a:pt x="2324" y="27675"/>
                </a:lnTo>
                <a:lnTo>
                  <a:pt x="2458" y="27945"/>
                </a:lnTo>
                <a:lnTo>
                  <a:pt x="2458" y="27978"/>
                </a:lnTo>
                <a:lnTo>
                  <a:pt x="2056" y="28443"/>
                </a:lnTo>
                <a:lnTo>
                  <a:pt x="2056" y="28443"/>
                </a:lnTo>
                <a:lnTo>
                  <a:pt x="2155" y="27911"/>
                </a:lnTo>
                <a:lnTo>
                  <a:pt x="2223" y="27372"/>
                </a:lnTo>
                <a:close/>
                <a:moveTo>
                  <a:pt x="977" y="27642"/>
                </a:moveTo>
                <a:lnTo>
                  <a:pt x="1044" y="27945"/>
                </a:lnTo>
                <a:lnTo>
                  <a:pt x="1112" y="28281"/>
                </a:lnTo>
                <a:lnTo>
                  <a:pt x="1213" y="28584"/>
                </a:lnTo>
                <a:lnTo>
                  <a:pt x="1347" y="28887"/>
                </a:lnTo>
                <a:lnTo>
                  <a:pt x="1415" y="28955"/>
                </a:lnTo>
                <a:lnTo>
                  <a:pt x="1482" y="28955"/>
                </a:lnTo>
                <a:lnTo>
                  <a:pt x="1549" y="28921"/>
                </a:lnTo>
                <a:lnTo>
                  <a:pt x="1583" y="28854"/>
                </a:lnTo>
                <a:lnTo>
                  <a:pt x="1650" y="28349"/>
                </a:lnTo>
                <a:lnTo>
                  <a:pt x="1650" y="27810"/>
                </a:lnTo>
                <a:lnTo>
                  <a:pt x="1819" y="28450"/>
                </a:lnTo>
                <a:lnTo>
                  <a:pt x="1852" y="28517"/>
                </a:lnTo>
                <a:lnTo>
                  <a:pt x="1953" y="28517"/>
                </a:lnTo>
                <a:lnTo>
                  <a:pt x="2021" y="28483"/>
                </a:lnTo>
                <a:lnTo>
                  <a:pt x="1482" y="29123"/>
                </a:lnTo>
                <a:lnTo>
                  <a:pt x="910" y="29695"/>
                </a:lnTo>
                <a:lnTo>
                  <a:pt x="910" y="29224"/>
                </a:lnTo>
                <a:lnTo>
                  <a:pt x="910" y="28719"/>
                </a:lnTo>
                <a:lnTo>
                  <a:pt x="910" y="28180"/>
                </a:lnTo>
                <a:lnTo>
                  <a:pt x="910" y="27675"/>
                </a:lnTo>
                <a:lnTo>
                  <a:pt x="977" y="27642"/>
                </a:lnTo>
                <a:close/>
                <a:moveTo>
                  <a:pt x="405" y="28281"/>
                </a:moveTo>
                <a:lnTo>
                  <a:pt x="337" y="29123"/>
                </a:lnTo>
                <a:lnTo>
                  <a:pt x="304" y="29662"/>
                </a:lnTo>
                <a:lnTo>
                  <a:pt x="270" y="29763"/>
                </a:lnTo>
                <a:lnTo>
                  <a:pt x="236" y="29628"/>
                </a:lnTo>
                <a:lnTo>
                  <a:pt x="203" y="29359"/>
                </a:lnTo>
                <a:lnTo>
                  <a:pt x="203" y="28955"/>
                </a:lnTo>
                <a:lnTo>
                  <a:pt x="203" y="28753"/>
                </a:lnTo>
                <a:lnTo>
                  <a:pt x="169" y="28551"/>
                </a:lnTo>
                <a:lnTo>
                  <a:pt x="203" y="28517"/>
                </a:lnTo>
                <a:lnTo>
                  <a:pt x="270" y="28483"/>
                </a:lnTo>
                <a:lnTo>
                  <a:pt x="304" y="28450"/>
                </a:lnTo>
                <a:lnTo>
                  <a:pt x="304" y="28382"/>
                </a:lnTo>
                <a:lnTo>
                  <a:pt x="405" y="28281"/>
                </a:lnTo>
                <a:close/>
                <a:moveTo>
                  <a:pt x="18653" y="17003"/>
                </a:moveTo>
                <a:lnTo>
                  <a:pt x="18181" y="17407"/>
                </a:lnTo>
                <a:lnTo>
                  <a:pt x="17744" y="17811"/>
                </a:lnTo>
                <a:lnTo>
                  <a:pt x="15522" y="20066"/>
                </a:lnTo>
                <a:lnTo>
                  <a:pt x="13266" y="22255"/>
                </a:lnTo>
                <a:lnTo>
                  <a:pt x="12155" y="23332"/>
                </a:lnTo>
                <a:lnTo>
                  <a:pt x="10977" y="24376"/>
                </a:lnTo>
                <a:lnTo>
                  <a:pt x="9832" y="25386"/>
                </a:lnTo>
                <a:lnTo>
                  <a:pt x="8687" y="26463"/>
                </a:lnTo>
                <a:lnTo>
                  <a:pt x="6532" y="28618"/>
                </a:lnTo>
                <a:lnTo>
                  <a:pt x="5994" y="29123"/>
                </a:lnTo>
                <a:lnTo>
                  <a:pt x="5421" y="29628"/>
                </a:lnTo>
                <a:lnTo>
                  <a:pt x="4277" y="30638"/>
                </a:lnTo>
                <a:lnTo>
                  <a:pt x="3267" y="31615"/>
                </a:lnTo>
                <a:lnTo>
                  <a:pt x="2762" y="32086"/>
                </a:lnTo>
                <a:lnTo>
                  <a:pt x="2492" y="32288"/>
                </a:lnTo>
                <a:lnTo>
                  <a:pt x="2223" y="32490"/>
                </a:lnTo>
                <a:lnTo>
                  <a:pt x="1785" y="32759"/>
                </a:lnTo>
                <a:lnTo>
                  <a:pt x="2054" y="32524"/>
                </a:lnTo>
                <a:lnTo>
                  <a:pt x="2324" y="32254"/>
                </a:lnTo>
                <a:lnTo>
                  <a:pt x="2795" y="31749"/>
                </a:lnTo>
                <a:lnTo>
                  <a:pt x="3704" y="30874"/>
                </a:lnTo>
                <a:lnTo>
                  <a:pt x="4580" y="30032"/>
                </a:lnTo>
                <a:lnTo>
                  <a:pt x="6431" y="28382"/>
                </a:lnTo>
                <a:lnTo>
                  <a:pt x="8317" y="26632"/>
                </a:lnTo>
                <a:lnTo>
                  <a:pt x="10168" y="24847"/>
                </a:lnTo>
                <a:lnTo>
                  <a:pt x="11987" y="23063"/>
                </a:lnTo>
                <a:lnTo>
                  <a:pt x="13838" y="21278"/>
                </a:lnTo>
                <a:lnTo>
                  <a:pt x="15522" y="19662"/>
                </a:lnTo>
                <a:lnTo>
                  <a:pt x="16330" y="18888"/>
                </a:lnTo>
                <a:lnTo>
                  <a:pt x="17205" y="18114"/>
                </a:lnTo>
                <a:lnTo>
                  <a:pt x="17912" y="17541"/>
                </a:lnTo>
                <a:lnTo>
                  <a:pt x="18653" y="17003"/>
                </a:lnTo>
                <a:close/>
                <a:moveTo>
                  <a:pt x="8115" y="0"/>
                </a:moveTo>
                <a:lnTo>
                  <a:pt x="4479" y="2929"/>
                </a:lnTo>
                <a:lnTo>
                  <a:pt x="3940" y="3401"/>
                </a:lnTo>
                <a:lnTo>
                  <a:pt x="3401" y="3872"/>
                </a:lnTo>
                <a:lnTo>
                  <a:pt x="2930" y="4377"/>
                </a:lnTo>
                <a:lnTo>
                  <a:pt x="2458" y="4882"/>
                </a:lnTo>
                <a:lnTo>
                  <a:pt x="1886" y="5555"/>
                </a:lnTo>
                <a:lnTo>
                  <a:pt x="1314" y="6195"/>
                </a:lnTo>
                <a:lnTo>
                  <a:pt x="1011" y="6532"/>
                </a:lnTo>
                <a:lnTo>
                  <a:pt x="708" y="6801"/>
                </a:lnTo>
                <a:lnTo>
                  <a:pt x="371" y="7071"/>
                </a:lnTo>
                <a:lnTo>
                  <a:pt x="1" y="7340"/>
                </a:lnTo>
                <a:lnTo>
                  <a:pt x="1" y="7609"/>
                </a:lnTo>
                <a:lnTo>
                  <a:pt x="102" y="7542"/>
                </a:lnTo>
                <a:lnTo>
                  <a:pt x="236" y="7744"/>
                </a:lnTo>
                <a:lnTo>
                  <a:pt x="371" y="7879"/>
                </a:lnTo>
                <a:lnTo>
                  <a:pt x="708" y="8182"/>
                </a:lnTo>
                <a:lnTo>
                  <a:pt x="1078" y="8518"/>
                </a:lnTo>
                <a:lnTo>
                  <a:pt x="1415" y="8889"/>
                </a:lnTo>
                <a:lnTo>
                  <a:pt x="1718" y="9259"/>
                </a:lnTo>
                <a:lnTo>
                  <a:pt x="2021" y="9629"/>
                </a:lnTo>
                <a:lnTo>
                  <a:pt x="3267" y="11245"/>
                </a:lnTo>
                <a:lnTo>
                  <a:pt x="3906" y="12020"/>
                </a:lnTo>
                <a:lnTo>
                  <a:pt x="4243" y="12424"/>
                </a:lnTo>
                <a:lnTo>
                  <a:pt x="4613" y="12760"/>
                </a:lnTo>
                <a:lnTo>
                  <a:pt x="5017" y="13164"/>
                </a:lnTo>
                <a:lnTo>
                  <a:pt x="5388" y="13568"/>
                </a:lnTo>
                <a:lnTo>
                  <a:pt x="6061" y="14444"/>
                </a:lnTo>
                <a:lnTo>
                  <a:pt x="6364" y="14814"/>
                </a:lnTo>
                <a:lnTo>
                  <a:pt x="6701" y="15185"/>
                </a:lnTo>
                <a:lnTo>
                  <a:pt x="7374" y="15858"/>
                </a:lnTo>
                <a:lnTo>
                  <a:pt x="8014" y="16632"/>
                </a:lnTo>
                <a:lnTo>
                  <a:pt x="8687" y="17373"/>
                </a:lnTo>
                <a:lnTo>
                  <a:pt x="9024" y="17777"/>
                </a:lnTo>
                <a:lnTo>
                  <a:pt x="9360" y="18114"/>
                </a:lnTo>
                <a:lnTo>
                  <a:pt x="9731" y="18417"/>
                </a:lnTo>
                <a:lnTo>
                  <a:pt x="10168" y="18686"/>
                </a:lnTo>
                <a:lnTo>
                  <a:pt x="9125" y="19696"/>
                </a:lnTo>
                <a:lnTo>
                  <a:pt x="9024" y="19696"/>
                </a:lnTo>
                <a:lnTo>
                  <a:pt x="8990" y="19730"/>
                </a:lnTo>
                <a:lnTo>
                  <a:pt x="8990" y="19797"/>
                </a:lnTo>
                <a:lnTo>
                  <a:pt x="8956" y="19831"/>
                </a:lnTo>
                <a:lnTo>
                  <a:pt x="8956" y="19864"/>
                </a:lnTo>
                <a:lnTo>
                  <a:pt x="8047" y="20740"/>
                </a:lnTo>
                <a:lnTo>
                  <a:pt x="7105" y="21581"/>
                </a:lnTo>
                <a:lnTo>
                  <a:pt x="5219" y="23231"/>
                </a:lnTo>
                <a:lnTo>
                  <a:pt x="5186" y="23097"/>
                </a:lnTo>
                <a:lnTo>
                  <a:pt x="5118" y="23029"/>
                </a:lnTo>
                <a:lnTo>
                  <a:pt x="5051" y="23029"/>
                </a:lnTo>
                <a:lnTo>
                  <a:pt x="4950" y="23063"/>
                </a:lnTo>
                <a:lnTo>
                  <a:pt x="4950" y="23130"/>
                </a:lnTo>
                <a:lnTo>
                  <a:pt x="4950" y="23501"/>
                </a:lnTo>
                <a:lnTo>
                  <a:pt x="4681" y="23736"/>
                </a:lnTo>
                <a:lnTo>
                  <a:pt x="4647" y="23669"/>
                </a:lnTo>
                <a:lnTo>
                  <a:pt x="4613" y="23635"/>
                </a:lnTo>
                <a:lnTo>
                  <a:pt x="4580" y="23602"/>
                </a:lnTo>
                <a:lnTo>
                  <a:pt x="4479" y="23602"/>
                </a:lnTo>
                <a:lnTo>
                  <a:pt x="3772" y="22928"/>
                </a:lnTo>
                <a:lnTo>
                  <a:pt x="3065" y="22255"/>
                </a:lnTo>
                <a:lnTo>
                  <a:pt x="1718" y="20841"/>
                </a:lnTo>
                <a:lnTo>
                  <a:pt x="68" y="19191"/>
                </a:lnTo>
                <a:lnTo>
                  <a:pt x="1" y="19090"/>
                </a:lnTo>
                <a:lnTo>
                  <a:pt x="1" y="19393"/>
                </a:lnTo>
                <a:lnTo>
                  <a:pt x="135" y="19528"/>
                </a:lnTo>
                <a:lnTo>
                  <a:pt x="1751" y="21211"/>
                </a:lnTo>
                <a:lnTo>
                  <a:pt x="3031" y="22558"/>
                </a:lnTo>
                <a:lnTo>
                  <a:pt x="3704" y="23231"/>
                </a:lnTo>
                <a:lnTo>
                  <a:pt x="4411" y="23871"/>
                </a:lnTo>
                <a:lnTo>
                  <a:pt x="4378" y="23972"/>
                </a:lnTo>
                <a:lnTo>
                  <a:pt x="4108" y="24241"/>
                </a:lnTo>
                <a:lnTo>
                  <a:pt x="4075" y="24140"/>
                </a:lnTo>
                <a:lnTo>
                  <a:pt x="4041" y="24073"/>
                </a:lnTo>
                <a:lnTo>
                  <a:pt x="3940" y="24073"/>
                </a:lnTo>
                <a:lnTo>
                  <a:pt x="3873" y="24107"/>
                </a:lnTo>
                <a:lnTo>
                  <a:pt x="3839" y="24174"/>
                </a:lnTo>
                <a:lnTo>
                  <a:pt x="3839" y="24477"/>
                </a:lnTo>
                <a:lnTo>
                  <a:pt x="3401" y="24847"/>
                </a:lnTo>
                <a:lnTo>
                  <a:pt x="3401" y="24814"/>
                </a:lnTo>
                <a:lnTo>
                  <a:pt x="3334" y="24746"/>
                </a:lnTo>
                <a:lnTo>
                  <a:pt x="3267" y="24746"/>
                </a:lnTo>
                <a:lnTo>
                  <a:pt x="3199" y="24780"/>
                </a:lnTo>
                <a:lnTo>
                  <a:pt x="3166" y="24814"/>
                </a:lnTo>
                <a:lnTo>
                  <a:pt x="3166" y="24847"/>
                </a:lnTo>
                <a:lnTo>
                  <a:pt x="3166" y="25083"/>
                </a:lnTo>
                <a:lnTo>
                  <a:pt x="2997" y="25218"/>
                </a:lnTo>
                <a:lnTo>
                  <a:pt x="2997" y="25150"/>
                </a:lnTo>
                <a:lnTo>
                  <a:pt x="2930" y="25083"/>
                </a:lnTo>
                <a:lnTo>
                  <a:pt x="2863" y="25049"/>
                </a:lnTo>
                <a:lnTo>
                  <a:pt x="2795" y="25083"/>
                </a:lnTo>
                <a:lnTo>
                  <a:pt x="2762" y="25150"/>
                </a:lnTo>
                <a:lnTo>
                  <a:pt x="2694" y="25521"/>
                </a:lnTo>
                <a:lnTo>
                  <a:pt x="2256" y="25925"/>
                </a:lnTo>
                <a:lnTo>
                  <a:pt x="2256" y="25857"/>
                </a:lnTo>
                <a:lnTo>
                  <a:pt x="2223" y="25824"/>
                </a:lnTo>
                <a:lnTo>
                  <a:pt x="2189" y="25790"/>
                </a:lnTo>
                <a:lnTo>
                  <a:pt x="2122" y="25790"/>
                </a:lnTo>
                <a:lnTo>
                  <a:pt x="2054" y="25824"/>
                </a:lnTo>
                <a:lnTo>
                  <a:pt x="2021" y="25891"/>
                </a:lnTo>
                <a:lnTo>
                  <a:pt x="2021" y="26160"/>
                </a:lnTo>
                <a:lnTo>
                  <a:pt x="1617" y="26564"/>
                </a:lnTo>
                <a:lnTo>
                  <a:pt x="1549" y="26531"/>
                </a:lnTo>
                <a:lnTo>
                  <a:pt x="1482" y="26531"/>
                </a:lnTo>
                <a:lnTo>
                  <a:pt x="1415" y="26564"/>
                </a:lnTo>
                <a:lnTo>
                  <a:pt x="1381" y="26632"/>
                </a:lnTo>
                <a:lnTo>
                  <a:pt x="1381" y="26766"/>
                </a:lnTo>
                <a:lnTo>
                  <a:pt x="1011" y="27170"/>
                </a:lnTo>
                <a:lnTo>
                  <a:pt x="977" y="27103"/>
                </a:lnTo>
                <a:lnTo>
                  <a:pt x="943" y="27036"/>
                </a:lnTo>
                <a:lnTo>
                  <a:pt x="876" y="27036"/>
                </a:lnTo>
                <a:lnTo>
                  <a:pt x="809" y="27069"/>
                </a:lnTo>
                <a:lnTo>
                  <a:pt x="775" y="27137"/>
                </a:lnTo>
                <a:lnTo>
                  <a:pt x="708" y="27507"/>
                </a:lnTo>
                <a:lnTo>
                  <a:pt x="640" y="27574"/>
                </a:lnTo>
                <a:lnTo>
                  <a:pt x="607" y="27541"/>
                </a:lnTo>
                <a:lnTo>
                  <a:pt x="607" y="27507"/>
                </a:lnTo>
                <a:lnTo>
                  <a:pt x="506" y="27473"/>
                </a:lnTo>
                <a:lnTo>
                  <a:pt x="438" y="27507"/>
                </a:lnTo>
                <a:lnTo>
                  <a:pt x="405" y="27541"/>
                </a:lnTo>
                <a:lnTo>
                  <a:pt x="405" y="27574"/>
                </a:lnTo>
                <a:lnTo>
                  <a:pt x="405" y="27844"/>
                </a:lnTo>
                <a:lnTo>
                  <a:pt x="102" y="28214"/>
                </a:lnTo>
                <a:lnTo>
                  <a:pt x="34" y="28214"/>
                </a:lnTo>
                <a:lnTo>
                  <a:pt x="1" y="28281"/>
                </a:lnTo>
                <a:lnTo>
                  <a:pt x="1" y="29527"/>
                </a:lnTo>
                <a:lnTo>
                  <a:pt x="34" y="29897"/>
                </a:lnTo>
                <a:lnTo>
                  <a:pt x="68" y="29965"/>
                </a:lnTo>
                <a:lnTo>
                  <a:pt x="135" y="29998"/>
                </a:lnTo>
                <a:lnTo>
                  <a:pt x="371" y="29998"/>
                </a:lnTo>
                <a:lnTo>
                  <a:pt x="438" y="29965"/>
                </a:lnTo>
                <a:lnTo>
                  <a:pt x="472" y="29897"/>
                </a:lnTo>
                <a:lnTo>
                  <a:pt x="573" y="29258"/>
                </a:lnTo>
                <a:lnTo>
                  <a:pt x="674" y="29763"/>
                </a:lnTo>
                <a:lnTo>
                  <a:pt x="708" y="29830"/>
                </a:lnTo>
                <a:lnTo>
                  <a:pt x="775" y="29830"/>
                </a:lnTo>
                <a:lnTo>
                  <a:pt x="405" y="30200"/>
                </a:lnTo>
                <a:lnTo>
                  <a:pt x="1" y="30537"/>
                </a:lnTo>
                <a:lnTo>
                  <a:pt x="1" y="30806"/>
                </a:lnTo>
                <a:lnTo>
                  <a:pt x="573" y="30369"/>
                </a:lnTo>
                <a:lnTo>
                  <a:pt x="1112" y="29864"/>
                </a:lnTo>
                <a:lnTo>
                  <a:pt x="1617" y="29325"/>
                </a:lnTo>
                <a:lnTo>
                  <a:pt x="2088" y="28786"/>
                </a:lnTo>
                <a:lnTo>
                  <a:pt x="3031" y="27675"/>
                </a:lnTo>
                <a:lnTo>
                  <a:pt x="3974" y="26564"/>
                </a:lnTo>
                <a:lnTo>
                  <a:pt x="4647" y="25857"/>
                </a:lnTo>
                <a:lnTo>
                  <a:pt x="5354" y="25184"/>
                </a:lnTo>
                <a:lnTo>
                  <a:pt x="5792" y="25723"/>
                </a:lnTo>
                <a:lnTo>
                  <a:pt x="6263" y="26228"/>
                </a:lnTo>
                <a:lnTo>
                  <a:pt x="6768" y="26699"/>
                </a:lnTo>
                <a:lnTo>
                  <a:pt x="7273" y="27204"/>
                </a:lnTo>
                <a:lnTo>
                  <a:pt x="7307" y="27204"/>
                </a:lnTo>
                <a:lnTo>
                  <a:pt x="6196" y="28214"/>
                </a:lnTo>
                <a:lnTo>
                  <a:pt x="5118" y="29224"/>
                </a:lnTo>
                <a:lnTo>
                  <a:pt x="4243" y="29998"/>
                </a:lnTo>
                <a:lnTo>
                  <a:pt x="3435" y="30806"/>
                </a:lnTo>
                <a:lnTo>
                  <a:pt x="2627" y="31615"/>
                </a:lnTo>
                <a:lnTo>
                  <a:pt x="1785" y="32389"/>
                </a:lnTo>
                <a:lnTo>
                  <a:pt x="1448" y="32658"/>
                </a:lnTo>
                <a:lnTo>
                  <a:pt x="1112" y="32894"/>
                </a:lnTo>
                <a:lnTo>
                  <a:pt x="371" y="33264"/>
                </a:lnTo>
                <a:lnTo>
                  <a:pt x="169" y="33365"/>
                </a:lnTo>
                <a:lnTo>
                  <a:pt x="1" y="33500"/>
                </a:lnTo>
                <a:lnTo>
                  <a:pt x="1" y="33668"/>
                </a:lnTo>
                <a:lnTo>
                  <a:pt x="169" y="33668"/>
                </a:lnTo>
                <a:lnTo>
                  <a:pt x="472" y="33466"/>
                </a:lnTo>
                <a:lnTo>
                  <a:pt x="775" y="33332"/>
                </a:lnTo>
                <a:lnTo>
                  <a:pt x="1347" y="33062"/>
                </a:lnTo>
                <a:lnTo>
                  <a:pt x="1347" y="33062"/>
                </a:lnTo>
                <a:lnTo>
                  <a:pt x="1078" y="33332"/>
                </a:lnTo>
                <a:lnTo>
                  <a:pt x="910" y="33500"/>
                </a:lnTo>
                <a:lnTo>
                  <a:pt x="809" y="33668"/>
                </a:lnTo>
                <a:lnTo>
                  <a:pt x="910" y="33668"/>
                </a:lnTo>
                <a:lnTo>
                  <a:pt x="1078" y="33466"/>
                </a:lnTo>
                <a:lnTo>
                  <a:pt x="1280" y="33264"/>
                </a:lnTo>
                <a:lnTo>
                  <a:pt x="1482" y="33096"/>
                </a:lnTo>
                <a:lnTo>
                  <a:pt x="1718" y="32928"/>
                </a:lnTo>
                <a:lnTo>
                  <a:pt x="2189" y="32625"/>
                </a:lnTo>
                <a:lnTo>
                  <a:pt x="2627" y="32322"/>
                </a:lnTo>
                <a:lnTo>
                  <a:pt x="3199" y="31850"/>
                </a:lnTo>
                <a:lnTo>
                  <a:pt x="3738" y="31345"/>
                </a:lnTo>
                <a:lnTo>
                  <a:pt x="4277" y="30806"/>
                </a:lnTo>
                <a:lnTo>
                  <a:pt x="4815" y="30301"/>
                </a:lnTo>
                <a:lnTo>
                  <a:pt x="5926" y="29291"/>
                </a:lnTo>
                <a:lnTo>
                  <a:pt x="6499" y="28786"/>
                </a:lnTo>
                <a:lnTo>
                  <a:pt x="7037" y="28248"/>
                </a:lnTo>
                <a:lnTo>
                  <a:pt x="8115" y="27170"/>
                </a:lnTo>
                <a:lnTo>
                  <a:pt x="9192" y="26093"/>
                </a:lnTo>
                <a:lnTo>
                  <a:pt x="9764" y="25588"/>
                </a:lnTo>
                <a:lnTo>
                  <a:pt x="10337" y="25049"/>
                </a:lnTo>
                <a:lnTo>
                  <a:pt x="11482" y="24039"/>
                </a:lnTo>
                <a:lnTo>
                  <a:pt x="12660" y="22962"/>
                </a:lnTo>
                <a:lnTo>
                  <a:pt x="13805" y="21884"/>
                </a:lnTo>
                <a:lnTo>
                  <a:pt x="16027" y="19662"/>
                </a:lnTo>
                <a:lnTo>
                  <a:pt x="18249" y="17440"/>
                </a:lnTo>
                <a:lnTo>
                  <a:pt x="18855" y="16902"/>
                </a:lnTo>
                <a:lnTo>
                  <a:pt x="19495" y="16363"/>
                </a:lnTo>
                <a:lnTo>
                  <a:pt x="19225" y="16801"/>
                </a:lnTo>
                <a:lnTo>
                  <a:pt x="18821" y="17306"/>
                </a:lnTo>
                <a:lnTo>
                  <a:pt x="18350" y="17811"/>
                </a:lnTo>
                <a:lnTo>
                  <a:pt x="18148" y="17979"/>
                </a:lnTo>
                <a:lnTo>
                  <a:pt x="17912" y="18147"/>
                </a:lnTo>
                <a:lnTo>
                  <a:pt x="17474" y="18450"/>
                </a:lnTo>
                <a:lnTo>
                  <a:pt x="17676" y="18383"/>
                </a:lnTo>
                <a:lnTo>
                  <a:pt x="17912" y="18282"/>
                </a:lnTo>
                <a:lnTo>
                  <a:pt x="18282" y="17979"/>
                </a:lnTo>
                <a:lnTo>
                  <a:pt x="18484" y="17777"/>
                </a:lnTo>
                <a:lnTo>
                  <a:pt x="18720" y="17541"/>
                </a:lnTo>
                <a:lnTo>
                  <a:pt x="19091" y="17070"/>
                </a:lnTo>
                <a:lnTo>
                  <a:pt x="19427" y="16599"/>
                </a:lnTo>
                <a:lnTo>
                  <a:pt x="19730" y="16161"/>
                </a:lnTo>
                <a:lnTo>
                  <a:pt x="20067" y="15858"/>
                </a:lnTo>
                <a:lnTo>
                  <a:pt x="20370" y="15521"/>
                </a:lnTo>
                <a:lnTo>
                  <a:pt x="20639" y="15185"/>
                </a:lnTo>
                <a:lnTo>
                  <a:pt x="20875" y="14814"/>
                </a:lnTo>
                <a:lnTo>
                  <a:pt x="20740" y="15151"/>
                </a:lnTo>
                <a:lnTo>
                  <a:pt x="20471" y="15656"/>
                </a:lnTo>
                <a:lnTo>
                  <a:pt x="20168" y="16127"/>
                </a:lnTo>
                <a:lnTo>
                  <a:pt x="19730" y="16700"/>
                </a:lnTo>
                <a:lnTo>
                  <a:pt x="19225" y="17205"/>
                </a:lnTo>
                <a:lnTo>
                  <a:pt x="18720" y="17676"/>
                </a:lnTo>
                <a:lnTo>
                  <a:pt x="18181" y="18147"/>
                </a:lnTo>
                <a:lnTo>
                  <a:pt x="17104" y="19056"/>
                </a:lnTo>
                <a:lnTo>
                  <a:pt x="15993" y="19999"/>
                </a:lnTo>
                <a:lnTo>
                  <a:pt x="15421" y="20504"/>
                </a:lnTo>
                <a:lnTo>
                  <a:pt x="14882" y="21043"/>
                </a:lnTo>
                <a:lnTo>
                  <a:pt x="13771" y="22120"/>
                </a:lnTo>
                <a:lnTo>
                  <a:pt x="12593" y="23198"/>
                </a:lnTo>
                <a:lnTo>
                  <a:pt x="11414" y="24275"/>
                </a:lnTo>
                <a:lnTo>
                  <a:pt x="10236" y="25352"/>
                </a:lnTo>
                <a:lnTo>
                  <a:pt x="9057" y="26430"/>
                </a:lnTo>
                <a:lnTo>
                  <a:pt x="6802" y="28618"/>
                </a:lnTo>
                <a:lnTo>
                  <a:pt x="5623" y="29662"/>
                </a:lnTo>
                <a:lnTo>
                  <a:pt x="4445" y="30705"/>
                </a:lnTo>
                <a:lnTo>
                  <a:pt x="3637" y="31480"/>
                </a:lnTo>
                <a:lnTo>
                  <a:pt x="2829" y="32254"/>
                </a:lnTo>
                <a:lnTo>
                  <a:pt x="2526" y="32625"/>
                </a:lnTo>
                <a:lnTo>
                  <a:pt x="2189" y="32961"/>
                </a:lnTo>
                <a:lnTo>
                  <a:pt x="1886" y="33332"/>
                </a:lnTo>
                <a:lnTo>
                  <a:pt x="1549" y="33668"/>
                </a:lnTo>
                <a:lnTo>
                  <a:pt x="1650" y="33668"/>
                </a:lnTo>
                <a:lnTo>
                  <a:pt x="2021" y="33298"/>
                </a:lnTo>
                <a:lnTo>
                  <a:pt x="2357" y="32894"/>
                </a:lnTo>
                <a:lnTo>
                  <a:pt x="2863" y="32355"/>
                </a:lnTo>
                <a:lnTo>
                  <a:pt x="3401" y="31817"/>
                </a:lnTo>
                <a:lnTo>
                  <a:pt x="4344" y="30908"/>
                </a:lnTo>
                <a:lnTo>
                  <a:pt x="5354" y="30032"/>
                </a:lnTo>
                <a:lnTo>
                  <a:pt x="4748" y="30604"/>
                </a:lnTo>
                <a:lnTo>
                  <a:pt x="4007" y="31345"/>
                </a:lnTo>
                <a:lnTo>
                  <a:pt x="3300" y="32086"/>
                </a:lnTo>
                <a:lnTo>
                  <a:pt x="2593" y="32860"/>
                </a:lnTo>
                <a:lnTo>
                  <a:pt x="1920" y="33668"/>
                </a:lnTo>
                <a:lnTo>
                  <a:pt x="1987" y="33668"/>
                </a:lnTo>
                <a:lnTo>
                  <a:pt x="4075" y="31480"/>
                </a:lnTo>
                <a:lnTo>
                  <a:pt x="5118" y="30402"/>
                </a:lnTo>
                <a:lnTo>
                  <a:pt x="6196" y="29359"/>
                </a:lnTo>
                <a:lnTo>
                  <a:pt x="7340" y="28281"/>
                </a:lnTo>
                <a:lnTo>
                  <a:pt x="8519" y="27238"/>
                </a:lnTo>
                <a:lnTo>
                  <a:pt x="9697" y="26194"/>
                </a:lnTo>
                <a:lnTo>
                  <a:pt x="10876" y="25184"/>
                </a:lnTo>
                <a:lnTo>
                  <a:pt x="11482" y="24679"/>
                </a:lnTo>
                <a:lnTo>
                  <a:pt x="12054" y="24174"/>
                </a:lnTo>
                <a:lnTo>
                  <a:pt x="13165" y="23097"/>
                </a:lnTo>
                <a:lnTo>
                  <a:pt x="14276" y="22053"/>
                </a:lnTo>
                <a:lnTo>
                  <a:pt x="15421" y="20975"/>
                </a:lnTo>
                <a:lnTo>
                  <a:pt x="17643" y="19056"/>
                </a:lnTo>
                <a:lnTo>
                  <a:pt x="18720" y="18080"/>
                </a:lnTo>
                <a:lnTo>
                  <a:pt x="19259" y="17575"/>
                </a:lnTo>
                <a:lnTo>
                  <a:pt x="19764" y="17036"/>
                </a:lnTo>
                <a:lnTo>
                  <a:pt x="20067" y="16666"/>
                </a:lnTo>
                <a:lnTo>
                  <a:pt x="20370" y="16296"/>
                </a:lnTo>
                <a:lnTo>
                  <a:pt x="20673" y="15858"/>
                </a:lnTo>
                <a:lnTo>
                  <a:pt x="20909" y="15420"/>
                </a:lnTo>
                <a:lnTo>
                  <a:pt x="21010" y="15185"/>
                </a:lnTo>
                <a:lnTo>
                  <a:pt x="21111" y="14949"/>
                </a:lnTo>
                <a:lnTo>
                  <a:pt x="21178" y="14713"/>
                </a:lnTo>
                <a:lnTo>
                  <a:pt x="21212" y="14444"/>
                </a:lnTo>
                <a:lnTo>
                  <a:pt x="21212" y="14208"/>
                </a:lnTo>
                <a:lnTo>
                  <a:pt x="21178" y="13972"/>
                </a:lnTo>
                <a:lnTo>
                  <a:pt x="21111" y="13737"/>
                </a:lnTo>
                <a:lnTo>
                  <a:pt x="21010" y="13501"/>
                </a:lnTo>
                <a:lnTo>
                  <a:pt x="20976" y="13467"/>
                </a:lnTo>
                <a:lnTo>
                  <a:pt x="20942" y="13467"/>
                </a:lnTo>
                <a:lnTo>
                  <a:pt x="20808" y="13097"/>
                </a:lnTo>
                <a:lnTo>
                  <a:pt x="20606" y="12794"/>
                </a:lnTo>
                <a:lnTo>
                  <a:pt x="20336" y="12491"/>
                </a:lnTo>
                <a:lnTo>
                  <a:pt x="20033" y="12255"/>
                </a:lnTo>
                <a:lnTo>
                  <a:pt x="20067" y="12188"/>
                </a:lnTo>
                <a:lnTo>
                  <a:pt x="20067" y="12121"/>
                </a:lnTo>
                <a:lnTo>
                  <a:pt x="20067" y="12087"/>
                </a:lnTo>
                <a:lnTo>
                  <a:pt x="20101" y="12020"/>
                </a:lnTo>
                <a:lnTo>
                  <a:pt x="20101" y="11952"/>
                </a:lnTo>
                <a:lnTo>
                  <a:pt x="20033" y="11885"/>
                </a:lnTo>
                <a:lnTo>
                  <a:pt x="19966" y="11919"/>
                </a:lnTo>
                <a:lnTo>
                  <a:pt x="19730" y="11515"/>
                </a:lnTo>
                <a:lnTo>
                  <a:pt x="19461" y="11178"/>
                </a:lnTo>
                <a:lnTo>
                  <a:pt x="19326" y="11077"/>
                </a:lnTo>
                <a:lnTo>
                  <a:pt x="19192" y="10976"/>
                </a:lnTo>
                <a:lnTo>
                  <a:pt x="18990" y="10909"/>
                </a:lnTo>
                <a:lnTo>
                  <a:pt x="18821" y="10875"/>
                </a:lnTo>
                <a:lnTo>
                  <a:pt x="18720" y="10875"/>
                </a:lnTo>
                <a:lnTo>
                  <a:pt x="18585" y="10942"/>
                </a:lnTo>
                <a:lnTo>
                  <a:pt x="18585" y="10976"/>
                </a:lnTo>
                <a:lnTo>
                  <a:pt x="17340" y="9528"/>
                </a:lnTo>
                <a:lnTo>
                  <a:pt x="16094" y="8114"/>
                </a:lnTo>
                <a:lnTo>
                  <a:pt x="14781" y="6734"/>
                </a:lnTo>
                <a:lnTo>
                  <a:pt x="14141" y="6060"/>
                </a:lnTo>
                <a:lnTo>
                  <a:pt x="13434" y="5387"/>
                </a:lnTo>
                <a:lnTo>
                  <a:pt x="12795" y="4747"/>
                </a:lnTo>
                <a:lnTo>
                  <a:pt x="12155" y="4040"/>
                </a:lnTo>
                <a:lnTo>
                  <a:pt x="10943" y="2660"/>
                </a:lnTo>
                <a:lnTo>
                  <a:pt x="10337" y="1953"/>
                </a:lnTo>
                <a:lnTo>
                  <a:pt x="9697" y="1280"/>
                </a:lnTo>
                <a:lnTo>
                  <a:pt x="9024" y="606"/>
                </a:lnTo>
                <a:lnTo>
                  <a:pt x="8317" y="34"/>
                </a:lnTo>
                <a:lnTo>
                  <a:pt x="828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214" name="Google Shape;214;p3"/>
          <p:cNvGrpSpPr/>
          <p:nvPr/>
        </p:nvGrpSpPr>
        <p:grpSpPr>
          <a:xfrm>
            <a:off x="6696046" y="-1"/>
            <a:ext cx="1938143" cy="1277000"/>
            <a:chOff x="4793246" y="-1"/>
            <a:chExt cx="1938143" cy="1277000"/>
          </a:xfrm>
        </p:grpSpPr>
        <p:sp>
          <p:nvSpPr>
            <p:cNvPr id="215" name="Google Shape;215;p3"/>
            <p:cNvSpPr/>
            <p:nvPr/>
          </p:nvSpPr>
          <p:spPr>
            <a:xfrm>
              <a:off x="4793246" y="-1"/>
              <a:ext cx="1938143" cy="1277000"/>
            </a:xfrm>
            <a:custGeom>
              <a:avLst/>
              <a:gdLst/>
              <a:ahLst/>
              <a:cxnLst/>
              <a:rect l="l" t="t" r="r" b="b"/>
              <a:pathLst>
                <a:path w="38989" h="25689" extrusionOk="0">
                  <a:moveTo>
                    <a:pt x="1" y="0"/>
                  </a:moveTo>
                  <a:lnTo>
                    <a:pt x="68" y="135"/>
                  </a:lnTo>
                  <a:lnTo>
                    <a:pt x="439" y="909"/>
                  </a:lnTo>
                  <a:lnTo>
                    <a:pt x="843" y="1683"/>
                  </a:lnTo>
                  <a:lnTo>
                    <a:pt x="1280" y="2424"/>
                  </a:lnTo>
                  <a:lnTo>
                    <a:pt x="1684" y="3198"/>
                  </a:lnTo>
                  <a:lnTo>
                    <a:pt x="2156" y="4108"/>
                  </a:lnTo>
                  <a:lnTo>
                    <a:pt x="2661" y="5050"/>
                  </a:lnTo>
                  <a:lnTo>
                    <a:pt x="3704" y="6868"/>
                  </a:lnTo>
                  <a:lnTo>
                    <a:pt x="4782" y="8686"/>
                  </a:lnTo>
                  <a:lnTo>
                    <a:pt x="5826" y="10471"/>
                  </a:lnTo>
                  <a:lnTo>
                    <a:pt x="6802" y="12222"/>
                  </a:lnTo>
                  <a:lnTo>
                    <a:pt x="7711" y="14006"/>
                  </a:lnTo>
                  <a:lnTo>
                    <a:pt x="9462" y="17575"/>
                  </a:lnTo>
                  <a:lnTo>
                    <a:pt x="10404" y="19359"/>
                  </a:lnTo>
                  <a:lnTo>
                    <a:pt x="11347" y="21110"/>
                  </a:lnTo>
                  <a:lnTo>
                    <a:pt x="11852" y="21952"/>
                  </a:lnTo>
                  <a:lnTo>
                    <a:pt x="12391" y="22793"/>
                  </a:lnTo>
                  <a:lnTo>
                    <a:pt x="12930" y="23635"/>
                  </a:lnTo>
                  <a:lnTo>
                    <a:pt x="13502" y="24443"/>
                  </a:lnTo>
                  <a:lnTo>
                    <a:pt x="13704" y="24780"/>
                  </a:lnTo>
                  <a:lnTo>
                    <a:pt x="13940" y="25049"/>
                  </a:lnTo>
                  <a:lnTo>
                    <a:pt x="14209" y="25318"/>
                  </a:lnTo>
                  <a:lnTo>
                    <a:pt x="14546" y="25487"/>
                  </a:lnTo>
                  <a:lnTo>
                    <a:pt x="14882" y="25621"/>
                  </a:lnTo>
                  <a:lnTo>
                    <a:pt x="15219" y="25689"/>
                  </a:lnTo>
                  <a:lnTo>
                    <a:pt x="15589" y="25689"/>
                  </a:lnTo>
                  <a:lnTo>
                    <a:pt x="15960" y="25621"/>
                  </a:lnTo>
                  <a:lnTo>
                    <a:pt x="15993" y="25655"/>
                  </a:lnTo>
                  <a:lnTo>
                    <a:pt x="16094" y="25621"/>
                  </a:lnTo>
                  <a:lnTo>
                    <a:pt x="18788" y="24140"/>
                  </a:lnTo>
                  <a:lnTo>
                    <a:pt x="21481" y="22659"/>
                  </a:lnTo>
                  <a:lnTo>
                    <a:pt x="24208" y="21144"/>
                  </a:lnTo>
                  <a:lnTo>
                    <a:pt x="26935" y="19696"/>
                  </a:lnTo>
                  <a:lnTo>
                    <a:pt x="29663" y="18282"/>
                  </a:lnTo>
                  <a:lnTo>
                    <a:pt x="32423" y="16901"/>
                  </a:lnTo>
                  <a:lnTo>
                    <a:pt x="33770" y="16194"/>
                  </a:lnTo>
                  <a:lnTo>
                    <a:pt x="34443" y="15824"/>
                  </a:lnTo>
                  <a:lnTo>
                    <a:pt x="35117" y="15420"/>
                  </a:lnTo>
                  <a:lnTo>
                    <a:pt x="36430" y="14646"/>
                  </a:lnTo>
                  <a:lnTo>
                    <a:pt x="37103" y="14275"/>
                  </a:lnTo>
                  <a:lnTo>
                    <a:pt x="37810" y="13972"/>
                  </a:lnTo>
                  <a:lnTo>
                    <a:pt x="38080" y="13871"/>
                  </a:lnTo>
                  <a:lnTo>
                    <a:pt x="38282" y="13737"/>
                  </a:lnTo>
                  <a:lnTo>
                    <a:pt x="38484" y="13568"/>
                  </a:lnTo>
                  <a:lnTo>
                    <a:pt x="38652" y="13434"/>
                  </a:lnTo>
                  <a:lnTo>
                    <a:pt x="38753" y="13232"/>
                  </a:lnTo>
                  <a:lnTo>
                    <a:pt x="38854" y="13063"/>
                  </a:lnTo>
                  <a:lnTo>
                    <a:pt x="38921" y="12861"/>
                  </a:lnTo>
                  <a:lnTo>
                    <a:pt x="38955" y="12626"/>
                  </a:lnTo>
                  <a:lnTo>
                    <a:pt x="38989" y="12424"/>
                  </a:lnTo>
                  <a:lnTo>
                    <a:pt x="38955" y="12188"/>
                  </a:lnTo>
                  <a:lnTo>
                    <a:pt x="38921" y="11952"/>
                  </a:lnTo>
                  <a:lnTo>
                    <a:pt x="38854" y="11683"/>
                  </a:lnTo>
                  <a:lnTo>
                    <a:pt x="38753" y="11447"/>
                  </a:lnTo>
                  <a:lnTo>
                    <a:pt x="38618" y="11178"/>
                  </a:lnTo>
                  <a:lnTo>
                    <a:pt x="38315" y="10639"/>
                  </a:lnTo>
                  <a:lnTo>
                    <a:pt x="36935" y="8013"/>
                  </a:lnTo>
                  <a:lnTo>
                    <a:pt x="35487" y="5387"/>
                  </a:lnTo>
                  <a:lnTo>
                    <a:pt x="34006" y="2727"/>
                  </a:lnTo>
                  <a:lnTo>
                    <a:pt x="33265" y="1380"/>
                  </a:lnTo>
                  <a:lnTo>
                    <a:pt x="32928" y="673"/>
                  </a:lnTo>
                  <a:lnTo>
                    <a:pt x="32625" y="0"/>
                  </a:lnTo>
                  <a:lnTo>
                    <a:pt x="32390" y="0"/>
                  </a:lnTo>
                  <a:lnTo>
                    <a:pt x="32659" y="640"/>
                  </a:lnTo>
                  <a:lnTo>
                    <a:pt x="32962" y="1279"/>
                  </a:lnTo>
                  <a:lnTo>
                    <a:pt x="33635" y="2559"/>
                  </a:lnTo>
                  <a:lnTo>
                    <a:pt x="34342" y="3804"/>
                  </a:lnTo>
                  <a:lnTo>
                    <a:pt x="35016" y="5050"/>
                  </a:lnTo>
                  <a:lnTo>
                    <a:pt x="35824" y="6464"/>
                  </a:lnTo>
                  <a:lnTo>
                    <a:pt x="36632" y="7878"/>
                  </a:lnTo>
                  <a:lnTo>
                    <a:pt x="37642" y="9730"/>
                  </a:lnTo>
                  <a:lnTo>
                    <a:pt x="38248" y="10908"/>
                  </a:lnTo>
                  <a:lnTo>
                    <a:pt x="38450" y="11346"/>
                  </a:lnTo>
                  <a:lnTo>
                    <a:pt x="38585" y="11750"/>
                  </a:lnTo>
                  <a:lnTo>
                    <a:pt x="38686" y="12121"/>
                  </a:lnTo>
                  <a:lnTo>
                    <a:pt x="38719" y="12491"/>
                  </a:lnTo>
                  <a:lnTo>
                    <a:pt x="38719" y="12693"/>
                  </a:lnTo>
                  <a:lnTo>
                    <a:pt x="38686" y="12861"/>
                  </a:lnTo>
                  <a:lnTo>
                    <a:pt x="38618" y="13030"/>
                  </a:lnTo>
                  <a:lnTo>
                    <a:pt x="38551" y="13198"/>
                  </a:lnTo>
                  <a:lnTo>
                    <a:pt x="38416" y="13333"/>
                  </a:lnTo>
                  <a:lnTo>
                    <a:pt x="38282" y="13467"/>
                  </a:lnTo>
                  <a:lnTo>
                    <a:pt x="38113" y="13602"/>
                  </a:lnTo>
                  <a:lnTo>
                    <a:pt x="37878" y="13737"/>
                  </a:lnTo>
                  <a:lnTo>
                    <a:pt x="37238" y="14006"/>
                  </a:lnTo>
                  <a:lnTo>
                    <a:pt x="36632" y="14309"/>
                  </a:lnTo>
                  <a:lnTo>
                    <a:pt x="35487" y="15016"/>
                  </a:lnTo>
                  <a:lnTo>
                    <a:pt x="34107" y="15757"/>
                  </a:lnTo>
                  <a:lnTo>
                    <a:pt x="32760" y="16464"/>
                  </a:lnTo>
                  <a:lnTo>
                    <a:pt x="29898" y="17911"/>
                  </a:lnTo>
                  <a:lnTo>
                    <a:pt x="27036" y="19359"/>
                  </a:lnTo>
                  <a:lnTo>
                    <a:pt x="24377" y="20773"/>
                  </a:lnTo>
                  <a:lnTo>
                    <a:pt x="21717" y="22221"/>
                  </a:lnTo>
                  <a:lnTo>
                    <a:pt x="19091" y="23702"/>
                  </a:lnTo>
                  <a:lnTo>
                    <a:pt x="16465" y="25184"/>
                  </a:lnTo>
                  <a:lnTo>
                    <a:pt x="16397" y="25184"/>
                  </a:lnTo>
                  <a:lnTo>
                    <a:pt x="16027" y="25318"/>
                  </a:lnTo>
                  <a:lnTo>
                    <a:pt x="15690" y="25386"/>
                  </a:lnTo>
                  <a:lnTo>
                    <a:pt x="15320" y="25453"/>
                  </a:lnTo>
                  <a:lnTo>
                    <a:pt x="15152" y="25453"/>
                  </a:lnTo>
                  <a:lnTo>
                    <a:pt x="14950" y="25419"/>
                  </a:lnTo>
                  <a:lnTo>
                    <a:pt x="14714" y="25352"/>
                  </a:lnTo>
                  <a:lnTo>
                    <a:pt x="14512" y="25251"/>
                  </a:lnTo>
                  <a:lnTo>
                    <a:pt x="14344" y="25150"/>
                  </a:lnTo>
                  <a:lnTo>
                    <a:pt x="14175" y="24982"/>
                  </a:lnTo>
                  <a:lnTo>
                    <a:pt x="14041" y="24813"/>
                  </a:lnTo>
                  <a:lnTo>
                    <a:pt x="13872" y="24645"/>
                  </a:lnTo>
                  <a:lnTo>
                    <a:pt x="13637" y="24275"/>
                  </a:lnTo>
                  <a:lnTo>
                    <a:pt x="13603" y="24241"/>
                  </a:lnTo>
                  <a:lnTo>
                    <a:pt x="13064" y="23366"/>
                  </a:lnTo>
                  <a:lnTo>
                    <a:pt x="12526" y="22524"/>
                  </a:lnTo>
                  <a:lnTo>
                    <a:pt x="11515" y="20740"/>
                  </a:lnTo>
                  <a:lnTo>
                    <a:pt x="10573" y="18955"/>
                  </a:lnTo>
                  <a:lnTo>
                    <a:pt x="9630" y="17137"/>
                  </a:lnTo>
                  <a:lnTo>
                    <a:pt x="7778" y="13535"/>
                  </a:lnTo>
                  <a:lnTo>
                    <a:pt x="6802" y="11716"/>
                  </a:lnTo>
                  <a:lnTo>
                    <a:pt x="5826" y="9966"/>
                  </a:lnTo>
                  <a:lnTo>
                    <a:pt x="5287" y="9057"/>
                  </a:lnTo>
                  <a:lnTo>
                    <a:pt x="4748" y="8148"/>
                  </a:lnTo>
                  <a:lnTo>
                    <a:pt x="4209" y="7272"/>
                  </a:lnTo>
                  <a:lnTo>
                    <a:pt x="3671" y="6363"/>
                  </a:lnTo>
                  <a:lnTo>
                    <a:pt x="2593" y="4411"/>
                  </a:lnTo>
                  <a:lnTo>
                    <a:pt x="1583" y="2424"/>
                  </a:lnTo>
                  <a:lnTo>
                    <a:pt x="1280" y="1818"/>
                  </a:lnTo>
                  <a:lnTo>
                    <a:pt x="944" y="1212"/>
                  </a:lnTo>
                  <a:lnTo>
                    <a:pt x="607" y="606"/>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6" name="Google Shape;216;p3"/>
            <p:cNvSpPr/>
            <p:nvPr/>
          </p:nvSpPr>
          <p:spPr>
            <a:xfrm>
              <a:off x="6045142" y="860231"/>
              <a:ext cx="107175" cy="100464"/>
            </a:xfrm>
            <a:custGeom>
              <a:avLst/>
              <a:gdLst/>
              <a:ahLst/>
              <a:cxnLst/>
              <a:rect l="l" t="t" r="r" b="b"/>
              <a:pathLst>
                <a:path w="2156" h="2021" extrusionOk="0">
                  <a:moveTo>
                    <a:pt x="1044" y="270"/>
                  </a:moveTo>
                  <a:lnTo>
                    <a:pt x="1246" y="303"/>
                  </a:lnTo>
                  <a:lnTo>
                    <a:pt x="1415" y="404"/>
                  </a:lnTo>
                  <a:lnTo>
                    <a:pt x="1583" y="505"/>
                  </a:lnTo>
                  <a:lnTo>
                    <a:pt x="1718" y="674"/>
                  </a:lnTo>
                  <a:lnTo>
                    <a:pt x="1819" y="808"/>
                  </a:lnTo>
                  <a:lnTo>
                    <a:pt x="1886" y="977"/>
                  </a:lnTo>
                  <a:lnTo>
                    <a:pt x="1920" y="1179"/>
                  </a:lnTo>
                  <a:lnTo>
                    <a:pt x="1886" y="1347"/>
                  </a:lnTo>
                  <a:lnTo>
                    <a:pt x="1751" y="1482"/>
                  </a:lnTo>
                  <a:lnTo>
                    <a:pt x="1617" y="1583"/>
                  </a:lnTo>
                  <a:lnTo>
                    <a:pt x="1448" y="1684"/>
                  </a:lnTo>
                  <a:lnTo>
                    <a:pt x="1246" y="1751"/>
                  </a:lnTo>
                  <a:lnTo>
                    <a:pt x="1078" y="1785"/>
                  </a:lnTo>
                  <a:lnTo>
                    <a:pt x="910" y="1785"/>
                  </a:lnTo>
                  <a:lnTo>
                    <a:pt x="741" y="1751"/>
                  </a:lnTo>
                  <a:lnTo>
                    <a:pt x="607" y="1717"/>
                  </a:lnTo>
                  <a:lnTo>
                    <a:pt x="506" y="1616"/>
                  </a:lnTo>
                  <a:lnTo>
                    <a:pt x="405" y="1515"/>
                  </a:lnTo>
                  <a:lnTo>
                    <a:pt x="337" y="1414"/>
                  </a:lnTo>
                  <a:lnTo>
                    <a:pt x="270" y="1280"/>
                  </a:lnTo>
                  <a:lnTo>
                    <a:pt x="270" y="1111"/>
                  </a:lnTo>
                  <a:lnTo>
                    <a:pt x="236" y="977"/>
                  </a:lnTo>
                  <a:lnTo>
                    <a:pt x="270" y="775"/>
                  </a:lnTo>
                  <a:lnTo>
                    <a:pt x="337" y="606"/>
                  </a:lnTo>
                  <a:lnTo>
                    <a:pt x="438" y="472"/>
                  </a:lnTo>
                  <a:lnTo>
                    <a:pt x="573" y="337"/>
                  </a:lnTo>
                  <a:lnTo>
                    <a:pt x="640" y="371"/>
                  </a:lnTo>
                  <a:lnTo>
                    <a:pt x="708" y="337"/>
                  </a:lnTo>
                  <a:lnTo>
                    <a:pt x="876" y="270"/>
                  </a:lnTo>
                  <a:close/>
                  <a:moveTo>
                    <a:pt x="708" y="0"/>
                  </a:moveTo>
                  <a:lnTo>
                    <a:pt x="506" y="34"/>
                  </a:lnTo>
                  <a:lnTo>
                    <a:pt x="371" y="169"/>
                  </a:lnTo>
                  <a:lnTo>
                    <a:pt x="236" y="303"/>
                  </a:lnTo>
                  <a:lnTo>
                    <a:pt x="135" y="472"/>
                  </a:lnTo>
                  <a:lnTo>
                    <a:pt x="68" y="674"/>
                  </a:lnTo>
                  <a:lnTo>
                    <a:pt x="1" y="842"/>
                  </a:lnTo>
                  <a:lnTo>
                    <a:pt x="1" y="1044"/>
                  </a:lnTo>
                  <a:lnTo>
                    <a:pt x="1" y="1246"/>
                  </a:lnTo>
                  <a:lnTo>
                    <a:pt x="68" y="1448"/>
                  </a:lnTo>
                  <a:lnTo>
                    <a:pt x="169" y="1616"/>
                  </a:lnTo>
                  <a:lnTo>
                    <a:pt x="304" y="1785"/>
                  </a:lnTo>
                  <a:lnTo>
                    <a:pt x="472" y="1886"/>
                  </a:lnTo>
                  <a:lnTo>
                    <a:pt x="640" y="1987"/>
                  </a:lnTo>
                  <a:lnTo>
                    <a:pt x="842" y="2020"/>
                  </a:lnTo>
                  <a:lnTo>
                    <a:pt x="1280" y="2020"/>
                  </a:lnTo>
                  <a:lnTo>
                    <a:pt x="1516" y="1919"/>
                  </a:lnTo>
                  <a:lnTo>
                    <a:pt x="1718" y="1818"/>
                  </a:lnTo>
                  <a:lnTo>
                    <a:pt x="1886" y="1684"/>
                  </a:lnTo>
                  <a:lnTo>
                    <a:pt x="2021" y="1515"/>
                  </a:lnTo>
                  <a:lnTo>
                    <a:pt x="2122" y="1313"/>
                  </a:lnTo>
                  <a:lnTo>
                    <a:pt x="2155" y="1078"/>
                  </a:lnTo>
                  <a:lnTo>
                    <a:pt x="2122" y="842"/>
                  </a:lnTo>
                  <a:lnTo>
                    <a:pt x="2054" y="674"/>
                  </a:lnTo>
                  <a:lnTo>
                    <a:pt x="1953" y="539"/>
                  </a:lnTo>
                  <a:lnTo>
                    <a:pt x="1819" y="371"/>
                  </a:lnTo>
                  <a:lnTo>
                    <a:pt x="1650" y="270"/>
                  </a:lnTo>
                  <a:lnTo>
                    <a:pt x="1482" y="169"/>
                  </a:lnTo>
                  <a:lnTo>
                    <a:pt x="1314" y="68"/>
                  </a:lnTo>
                  <a:lnTo>
                    <a:pt x="1112" y="34"/>
                  </a:lnTo>
                  <a:lnTo>
                    <a:pt x="943" y="34"/>
                  </a:lnTo>
                  <a:lnTo>
                    <a:pt x="91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7" name="Google Shape;217;p3"/>
            <p:cNvSpPr/>
            <p:nvPr/>
          </p:nvSpPr>
          <p:spPr>
            <a:xfrm>
              <a:off x="6071936" y="890355"/>
              <a:ext cx="51947" cy="40215"/>
            </a:xfrm>
            <a:custGeom>
              <a:avLst/>
              <a:gdLst/>
              <a:ahLst/>
              <a:cxnLst/>
              <a:rect l="l" t="t" r="r" b="b"/>
              <a:pathLst>
                <a:path w="1045" h="809" extrusionOk="0">
                  <a:moveTo>
                    <a:pt x="539" y="236"/>
                  </a:moveTo>
                  <a:lnTo>
                    <a:pt x="674" y="371"/>
                  </a:lnTo>
                  <a:lnTo>
                    <a:pt x="741" y="539"/>
                  </a:lnTo>
                  <a:lnTo>
                    <a:pt x="472" y="606"/>
                  </a:lnTo>
                  <a:lnTo>
                    <a:pt x="371" y="640"/>
                  </a:lnTo>
                  <a:lnTo>
                    <a:pt x="303" y="573"/>
                  </a:lnTo>
                  <a:lnTo>
                    <a:pt x="236" y="505"/>
                  </a:lnTo>
                  <a:lnTo>
                    <a:pt x="236" y="404"/>
                  </a:lnTo>
                  <a:lnTo>
                    <a:pt x="539" y="236"/>
                  </a:lnTo>
                  <a:close/>
                  <a:moveTo>
                    <a:pt x="472" y="0"/>
                  </a:moveTo>
                  <a:lnTo>
                    <a:pt x="236" y="135"/>
                  </a:lnTo>
                  <a:lnTo>
                    <a:pt x="34" y="303"/>
                  </a:lnTo>
                  <a:lnTo>
                    <a:pt x="0" y="337"/>
                  </a:lnTo>
                  <a:lnTo>
                    <a:pt x="0" y="404"/>
                  </a:lnTo>
                  <a:lnTo>
                    <a:pt x="0" y="438"/>
                  </a:lnTo>
                  <a:lnTo>
                    <a:pt x="68" y="472"/>
                  </a:lnTo>
                  <a:lnTo>
                    <a:pt x="101" y="573"/>
                  </a:lnTo>
                  <a:lnTo>
                    <a:pt x="169" y="674"/>
                  </a:lnTo>
                  <a:lnTo>
                    <a:pt x="236" y="741"/>
                  </a:lnTo>
                  <a:lnTo>
                    <a:pt x="371" y="808"/>
                  </a:lnTo>
                  <a:lnTo>
                    <a:pt x="539" y="808"/>
                  </a:lnTo>
                  <a:lnTo>
                    <a:pt x="674" y="741"/>
                  </a:lnTo>
                  <a:lnTo>
                    <a:pt x="977" y="606"/>
                  </a:lnTo>
                  <a:lnTo>
                    <a:pt x="1044" y="573"/>
                  </a:lnTo>
                  <a:lnTo>
                    <a:pt x="1044" y="505"/>
                  </a:lnTo>
                  <a:lnTo>
                    <a:pt x="1010" y="472"/>
                  </a:lnTo>
                  <a:lnTo>
                    <a:pt x="943" y="438"/>
                  </a:lnTo>
                  <a:lnTo>
                    <a:pt x="909" y="438"/>
                  </a:lnTo>
                  <a:lnTo>
                    <a:pt x="876" y="303"/>
                  </a:lnTo>
                  <a:lnTo>
                    <a:pt x="808" y="202"/>
                  </a:lnTo>
                  <a:lnTo>
                    <a:pt x="707" y="101"/>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8" name="Google Shape;218;p3"/>
            <p:cNvSpPr/>
            <p:nvPr/>
          </p:nvSpPr>
          <p:spPr>
            <a:xfrm>
              <a:off x="4974041" y="-1"/>
              <a:ext cx="1611747" cy="1119668"/>
            </a:xfrm>
            <a:custGeom>
              <a:avLst/>
              <a:gdLst/>
              <a:ahLst/>
              <a:cxnLst/>
              <a:rect l="l" t="t" r="r" b="b"/>
              <a:pathLst>
                <a:path w="32423" h="22524" extrusionOk="0">
                  <a:moveTo>
                    <a:pt x="0" y="0"/>
                  </a:moveTo>
                  <a:lnTo>
                    <a:pt x="337" y="707"/>
                  </a:lnTo>
                  <a:lnTo>
                    <a:pt x="1717" y="3299"/>
                  </a:lnTo>
                  <a:lnTo>
                    <a:pt x="2694" y="5118"/>
                  </a:lnTo>
                  <a:lnTo>
                    <a:pt x="3670" y="6868"/>
                  </a:lnTo>
                  <a:lnTo>
                    <a:pt x="4646" y="8653"/>
                  </a:lnTo>
                  <a:lnTo>
                    <a:pt x="5589" y="10471"/>
                  </a:lnTo>
                  <a:lnTo>
                    <a:pt x="7306" y="13939"/>
                  </a:lnTo>
                  <a:lnTo>
                    <a:pt x="9023" y="17373"/>
                  </a:lnTo>
                  <a:lnTo>
                    <a:pt x="9293" y="18046"/>
                  </a:lnTo>
                  <a:lnTo>
                    <a:pt x="9596" y="18719"/>
                  </a:lnTo>
                  <a:lnTo>
                    <a:pt x="10202" y="20066"/>
                  </a:lnTo>
                  <a:lnTo>
                    <a:pt x="10505" y="20706"/>
                  </a:lnTo>
                  <a:lnTo>
                    <a:pt x="10875" y="21346"/>
                  </a:lnTo>
                  <a:lnTo>
                    <a:pt x="11279" y="21952"/>
                  </a:lnTo>
                  <a:lnTo>
                    <a:pt x="11515" y="22221"/>
                  </a:lnTo>
                  <a:lnTo>
                    <a:pt x="11750" y="22490"/>
                  </a:lnTo>
                  <a:lnTo>
                    <a:pt x="11818" y="22524"/>
                  </a:lnTo>
                  <a:lnTo>
                    <a:pt x="11851" y="22524"/>
                  </a:lnTo>
                  <a:lnTo>
                    <a:pt x="11952" y="22490"/>
                  </a:lnTo>
                  <a:lnTo>
                    <a:pt x="11986" y="22389"/>
                  </a:lnTo>
                  <a:lnTo>
                    <a:pt x="11986" y="22356"/>
                  </a:lnTo>
                  <a:lnTo>
                    <a:pt x="11952" y="22288"/>
                  </a:lnTo>
                  <a:lnTo>
                    <a:pt x="11919" y="22288"/>
                  </a:lnTo>
                  <a:lnTo>
                    <a:pt x="12457" y="22154"/>
                  </a:lnTo>
                  <a:lnTo>
                    <a:pt x="12962" y="21985"/>
                  </a:lnTo>
                  <a:lnTo>
                    <a:pt x="13467" y="21750"/>
                  </a:lnTo>
                  <a:lnTo>
                    <a:pt x="13939" y="21480"/>
                  </a:lnTo>
                  <a:lnTo>
                    <a:pt x="14444" y="21177"/>
                  </a:lnTo>
                  <a:lnTo>
                    <a:pt x="14881" y="20841"/>
                  </a:lnTo>
                  <a:lnTo>
                    <a:pt x="15790" y="20235"/>
                  </a:lnTo>
                  <a:lnTo>
                    <a:pt x="16430" y="19830"/>
                  </a:lnTo>
                  <a:lnTo>
                    <a:pt x="17070" y="19426"/>
                  </a:lnTo>
                  <a:lnTo>
                    <a:pt x="18417" y="18686"/>
                  </a:lnTo>
                  <a:lnTo>
                    <a:pt x="21144" y="17272"/>
                  </a:lnTo>
                  <a:lnTo>
                    <a:pt x="22524" y="16598"/>
                  </a:lnTo>
                  <a:lnTo>
                    <a:pt x="23904" y="15925"/>
                  </a:lnTo>
                  <a:lnTo>
                    <a:pt x="25285" y="15285"/>
                  </a:lnTo>
                  <a:lnTo>
                    <a:pt x="26665" y="14612"/>
                  </a:lnTo>
                  <a:lnTo>
                    <a:pt x="27372" y="14242"/>
                  </a:lnTo>
                  <a:lnTo>
                    <a:pt x="28079" y="13838"/>
                  </a:lnTo>
                  <a:lnTo>
                    <a:pt x="29460" y="12996"/>
                  </a:lnTo>
                  <a:lnTo>
                    <a:pt x="30133" y="12592"/>
                  </a:lnTo>
                  <a:lnTo>
                    <a:pt x="30840" y="12222"/>
                  </a:lnTo>
                  <a:lnTo>
                    <a:pt x="31547" y="11851"/>
                  </a:lnTo>
                  <a:lnTo>
                    <a:pt x="32288" y="11548"/>
                  </a:lnTo>
                  <a:lnTo>
                    <a:pt x="32355" y="11548"/>
                  </a:lnTo>
                  <a:lnTo>
                    <a:pt x="32422" y="11481"/>
                  </a:lnTo>
                  <a:lnTo>
                    <a:pt x="32422" y="11447"/>
                  </a:lnTo>
                  <a:lnTo>
                    <a:pt x="32389" y="11380"/>
                  </a:lnTo>
                  <a:lnTo>
                    <a:pt x="32254" y="11211"/>
                  </a:lnTo>
                  <a:lnTo>
                    <a:pt x="32119" y="11077"/>
                  </a:lnTo>
                  <a:lnTo>
                    <a:pt x="31884" y="10706"/>
                  </a:lnTo>
                  <a:lnTo>
                    <a:pt x="31480" y="9966"/>
                  </a:lnTo>
                  <a:lnTo>
                    <a:pt x="31210" y="9562"/>
                  </a:lnTo>
                  <a:lnTo>
                    <a:pt x="30907" y="9158"/>
                  </a:lnTo>
                  <a:lnTo>
                    <a:pt x="30301" y="8350"/>
                  </a:lnTo>
                  <a:lnTo>
                    <a:pt x="29998" y="7878"/>
                  </a:lnTo>
                  <a:lnTo>
                    <a:pt x="29729" y="7407"/>
                  </a:lnTo>
                  <a:lnTo>
                    <a:pt x="29460" y="6936"/>
                  </a:lnTo>
                  <a:lnTo>
                    <a:pt x="29224" y="6464"/>
                  </a:lnTo>
                  <a:lnTo>
                    <a:pt x="28753" y="5454"/>
                  </a:lnTo>
                  <a:lnTo>
                    <a:pt x="28349" y="4478"/>
                  </a:lnTo>
                  <a:lnTo>
                    <a:pt x="27877" y="3434"/>
                  </a:lnTo>
                  <a:lnTo>
                    <a:pt x="27339" y="2458"/>
                  </a:lnTo>
                  <a:lnTo>
                    <a:pt x="26261" y="471"/>
                  </a:lnTo>
                  <a:lnTo>
                    <a:pt x="26026" y="0"/>
                  </a:lnTo>
                  <a:lnTo>
                    <a:pt x="25790" y="0"/>
                  </a:lnTo>
                  <a:lnTo>
                    <a:pt x="26026" y="539"/>
                  </a:lnTo>
                  <a:lnTo>
                    <a:pt x="26295" y="1044"/>
                  </a:lnTo>
                  <a:lnTo>
                    <a:pt x="27406" y="3097"/>
                  </a:lnTo>
                  <a:lnTo>
                    <a:pt x="27911" y="4175"/>
                  </a:lnTo>
                  <a:lnTo>
                    <a:pt x="28382" y="5219"/>
                  </a:lnTo>
                  <a:lnTo>
                    <a:pt x="28820" y="6195"/>
                  </a:lnTo>
                  <a:lnTo>
                    <a:pt x="29258" y="7104"/>
                  </a:lnTo>
                  <a:lnTo>
                    <a:pt x="29796" y="7979"/>
                  </a:lnTo>
                  <a:lnTo>
                    <a:pt x="30369" y="8821"/>
                  </a:lnTo>
                  <a:lnTo>
                    <a:pt x="30941" y="9595"/>
                  </a:lnTo>
                  <a:lnTo>
                    <a:pt x="31177" y="9999"/>
                  </a:lnTo>
                  <a:lnTo>
                    <a:pt x="31412" y="10403"/>
                  </a:lnTo>
                  <a:lnTo>
                    <a:pt x="31715" y="10942"/>
                  </a:lnTo>
                  <a:lnTo>
                    <a:pt x="31884" y="11178"/>
                  </a:lnTo>
                  <a:lnTo>
                    <a:pt x="32086" y="11413"/>
                  </a:lnTo>
                  <a:lnTo>
                    <a:pt x="31446" y="11683"/>
                  </a:lnTo>
                  <a:lnTo>
                    <a:pt x="30840" y="11986"/>
                  </a:lnTo>
                  <a:lnTo>
                    <a:pt x="30200" y="12289"/>
                  </a:lnTo>
                  <a:lnTo>
                    <a:pt x="29594" y="12659"/>
                  </a:lnTo>
                  <a:lnTo>
                    <a:pt x="28416" y="13366"/>
                  </a:lnTo>
                  <a:lnTo>
                    <a:pt x="27204" y="14073"/>
                  </a:lnTo>
                  <a:lnTo>
                    <a:pt x="26531" y="14444"/>
                  </a:lnTo>
                  <a:lnTo>
                    <a:pt x="25857" y="14780"/>
                  </a:lnTo>
                  <a:lnTo>
                    <a:pt x="24477" y="15420"/>
                  </a:lnTo>
                  <a:lnTo>
                    <a:pt x="23096" y="16060"/>
                  </a:lnTo>
                  <a:lnTo>
                    <a:pt x="22389" y="16396"/>
                  </a:lnTo>
                  <a:lnTo>
                    <a:pt x="21716" y="16733"/>
                  </a:lnTo>
                  <a:lnTo>
                    <a:pt x="20302" y="17474"/>
                  </a:lnTo>
                  <a:lnTo>
                    <a:pt x="18888" y="18214"/>
                  </a:lnTo>
                  <a:lnTo>
                    <a:pt x="17508" y="18955"/>
                  </a:lnTo>
                  <a:lnTo>
                    <a:pt x="16834" y="19359"/>
                  </a:lnTo>
                  <a:lnTo>
                    <a:pt x="16127" y="19763"/>
                  </a:lnTo>
                  <a:lnTo>
                    <a:pt x="15083" y="20437"/>
                  </a:lnTo>
                  <a:lnTo>
                    <a:pt x="14040" y="21110"/>
                  </a:lnTo>
                  <a:lnTo>
                    <a:pt x="13501" y="21447"/>
                  </a:lnTo>
                  <a:lnTo>
                    <a:pt x="12962" y="21716"/>
                  </a:lnTo>
                  <a:lnTo>
                    <a:pt x="12390" y="21952"/>
                  </a:lnTo>
                  <a:lnTo>
                    <a:pt x="11784" y="22120"/>
                  </a:lnTo>
                  <a:lnTo>
                    <a:pt x="11346" y="21548"/>
                  </a:lnTo>
                  <a:lnTo>
                    <a:pt x="10942" y="20942"/>
                  </a:lnTo>
                  <a:lnTo>
                    <a:pt x="10606" y="20302"/>
                  </a:lnTo>
                  <a:lnTo>
                    <a:pt x="10269" y="19628"/>
                  </a:lnTo>
                  <a:lnTo>
                    <a:pt x="9697" y="18248"/>
                  </a:lnTo>
                  <a:lnTo>
                    <a:pt x="9394" y="17608"/>
                  </a:lnTo>
                  <a:lnTo>
                    <a:pt x="9091" y="16935"/>
                  </a:lnTo>
                  <a:lnTo>
                    <a:pt x="5488" y="9663"/>
                  </a:lnTo>
                  <a:lnTo>
                    <a:pt x="5017" y="8754"/>
                  </a:lnTo>
                  <a:lnTo>
                    <a:pt x="4545" y="7845"/>
                  </a:lnTo>
                  <a:lnTo>
                    <a:pt x="3569" y="6060"/>
                  </a:lnTo>
                  <a:lnTo>
                    <a:pt x="2559" y="4310"/>
                  </a:lnTo>
                  <a:lnTo>
                    <a:pt x="1583" y="2525"/>
                  </a:lnTo>
                  <a:lnTo>
                    <a:pt x="303" y="135"/>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19" name="Google Shape;219;p3"/>
          <p:cNvGrpSpPr/>
          <p:nvPr/>
        </p:nvGrpSpPr>
        <p:grpSpPr>
          <a:xfrm>
            <a:off x="7378198" y="3737197"/>
            <a:ext cx="1034366" cy="1228533"/>
            <a:chOff x="5482823" y="3737197"/>
            <a:chExt cx="1034366" cy="1228533"/>
          </a:xfrm>
        </p:grpSpPr>
        <p:sp>
          <p:nvSpPr>
            <p:cNvPr id="220" name="Google Shape;220;p3"/>
            <p:cNvSpPr/>
            <p:nvPr/>
          </p:nvSpPr>
          <p:spPr>
            <a:xfrm>
              <a:off x="5996626" y="3790784"/>
              <a:ext cx="222651" cy="138939"/>
            </a:xfrm>
            <a:custGeom>
              <a:avLst/>
              <a:gdLst/>
              <a:ahLst/>
              <a:cxnLst/>
              <a:rect l="l" t="t" r="r" b="b"/>
              <a:pathLst>
                <a:path w="4479" h="2795" extrusionOk="0">
                  <a:moveTo>
                    <a:pt x="4175" y="303"/>
                  </a:moveTo>
                  <a:lnTo>
                    <a:pt x="4209" y="707"/>
                  </a:lnTo>
                  <a:lnTo>
                    <a:pt x="4209" y="876"/>
                  </a:lnTo>
                  <a:lnTo>
                    <a:pt x="4175" y="1078"/>
                  </a:lnTo>
                  <a:lnTo>
                    <a:pt x="4108" y="1212"/>
                  </a:lnTo>
                  <a:lnTo>
                    <a:pt x="4007" y="1347"/>
                  </a:lnTo>
                  <a:lnTo>
                    <a:pt x="3838" y="1482"/>
                  </a:lnTo>
                  <a:lnTo>
                    <a:pt x="3603" y="1549"/>
                  </a:lnTo>
                  <a:lnTo>
                    <a:pt x="3569" y="1549"/>
                  </a:lnTo>
                  <a:lnTo>
                    <a:pt x="3502" y="1347"/>
                  </a:lnTo>
                  <a:lnTo>
                    <a:pt x="3367" y="1111"/>
                  </a:lnTo>
                  <a:lnTo>
                    <a:pt x="3266" y="909"/>
                  </a:lnTo>
                  <a:lnTo>
                    <a:pt x="3199" y="674"/>
                  </a:lnTo>
                  <a:lnTo>
                    <a:pt x="3704" y="505"/>
                  </a:lnTo>
                  <a:lnTo>
                    <a:pt x="4175" y="303"/>
                  </a:lnTo>
                  <a:close/>
                  <a:moveTo>
                    <a:pt x="3064" y="707"/>
                  </a:moveTo>
                  <a:lnTo>
                    <a:pt x="3064" y="909"/>
                  </a:lnTo>
                  <a:lnTo>
                    <a:pt x="3131" y="1111"/>
                  </a:lnTo>
                  <a:lnTo>
                    <a:pt x="3232" y="1381"/>
                  </a:lnTo>
                  <a:lnTo>
                    <a:pt x="3367" y="1616"/>
                  </a:lnTo>
                  <a:lnTo>
                    <a:pt x="2660" y="1818"/>
                  </a:lnTo>
                  <a:lnTo>
                    <a:pt x="2559" y="1549"/>
                  </a:lnTo>
                  <a:lnTo>
                    <a:pt x="2391" y="1246"/>
                  </a:lnTo>
                  <a:lnTo>
                    <a:pt x="2290" y="1111"/>
                  </a:lnTo>
                  <a:lnTo>
                    <a:pt x="2155" y="977"/>
                  </a:lnTo>
                  <a:lnTo>
                    <a:pt x="2189" y="977"/>
                  </a:lnTo>
                  <a:lnTo>
                    <a:pt x="3064" y="707"/>
                  </a:lnTo>
                  <a:close/>
                  <a:moveTo>
                    <a:pt x="1987" y="1044"/>
                  </a:moveTo>
                  <a:lnTo>
                    <a:pt x="2155" y="1347"/>
                  </a:lnTo>
                  <a:lnTo>
                    <a:pt x="2290" y="1616"/>
                  </a:lnTo>
                  <a:lnTo>
                    <a:pt x="2391" y="1886"/>
                  </a:lnTo>
                  <a:lnTo>
                    <a:pt x="2189" y="1953"/>
                  </a:lnTo>
                  <a:lnTo>
                    <a:pt x="1549" y="2155"/>
                  </a:lnTo>
                  <a:lnTo>
                    <a:pt x="1414" y="1919"/>
                  </a:lnTo>
                  <a:lnTo>
                    <a:pt x="1381" y="1785"/>
                  </a:lnTo>
                  <a:lnTo>
                    <a:pt x="1347" y="1616"/>
                  </a:lnTo>
                  <a:lnTo>
                    <a:pt x="1280" y="1482"/>
                  </a:lnTo>
                  <a:lnTo>
                    <a:pt x="1212" y="1347"/>
                  </a:lnTo>
                  <a:lnTo>
                    <a:pt x="1179" y="1347"/>
                  </a:lnTo>
                  <a:lnTo>
                    <a:pt x="1145" y="1414"/>
                  </a:lnTo>
                  <a:lnTo>
                    <a:pt x="1111" y="1482"/>
                  </a:lnTo>
                  <a:lnTo>
                    <a:pt x="1111" y="1684"/>
                  </a:lnTo>
                  <a:lnTo>
                    <a:pt x="1145" y="1852"/>
                  </a:lnTo>
                  <a:lnTo>
                    <a:pt x="1212" y="2020"/>
                  </a:lnTo>
                  <a:lnTo>
                    <a:pt x="1313" y="2222"/>
                  </a:lnTo>
                  <a:lnTo>
                    <a:pt x="775" y="2391"/>
                  </a:lnTo>
                  <a:lnTo>
                    <a:pt x="606" y="2458"/>
                  </a:lnTo>
                  <a:lnTo>
                    <a:pt x="472" y="2424"/>
                  </a:lnTo>
                  <a:lnTo>
                    <a:pt x="404" y="2323"/>
                  </a:lnTo>
                  <a:lnTo>
                    <a:pt x="337" y="2189"/>
                  </a:lnTo>
                  <a:lnTo>
                    <a:pt x="303" y="1886"/>
                  </a:lnTo>
                  <a:lnTo>
                    <a:pt x="236" y="1515"/>
                  </a:lnTo>
                  <a:lnTo>
                    <a:pt x="707" y="1448"/>
                  </a:lnTo>
                  <a:lnTo>
                    <a:pt x="1145" y="1347"/>
                  </a:lnTo>
                  <a:lnTo>
                    <a:pt x="1987" y="1044"/>
                  </a:lnTo>
                  <a:close/>
                  <a:moveTo>
                    <a:pt x="4276" y="0"/>
                  </a:moveTo>
                  <a:lnTo>
                    <a:pt x="4209" y="34"/>
                  </a:lnTo>
                  <a:lnTo>
                    <a:pt x="4175" y="67"/>
                  </a:lnTo>
                  <a:lnTo>
                    <a:pt x="3636" y="202"/>
                  </a:lnTo>
                  <a:lnTo>
                    <a:pt x="3131" y="404"/>
                  </a:lnTo>
                  <a:lnTo>
                    <a:pt x="2121" y="775"/>
                  </a:lnTo>
                  <a:lnTo>
                    <a:pt x="1044" y="1078"/>
                  </a:lnTo>
                  <a:lnTo>
                    <a:pt x="539" y="1246"/>
                  </a:lnTo>
                  <a:lnTo>
                    <a:pt x="34" y="1482"/>
                  </a:lnTo>
                  <a:lnTo>
                    <a:pt x="0" y="1515"/>
                  </a:lnTo>
                  <a:lnTo>
                    <a:pt x="34" y="1549"/>
                  </a:lnTo>
                  <a:lnTo>
                    <a:pt x="169" y="1515"/>
                  </a:lnTo>
                  <a:lnTo>
                    <a:pt x="135" y="1818"/>
                  </a:lnTo>
                  <a:lnTo>
                    <a:pt x="135" y="2121"/>
                  </a:lnTo>
                  <a:lnTo>
                    <a:pt x="236" y="2727"/>
                  </a:lnTo>
                  <a:lnTo>
                    <a:pt x="236" y="2761"/>
                  </a:lnTo>
                  <a:lnTo>
                    <a:pt x="270" y="2795"/>
                  </a:lnTo>
                  <a:lnTo>
                    <a:pt x="371" y="2795"/>
                  </a:lnTo>
                  <a:lnTo>
                    <a:pt x="1448" y="2424"/>
                  </a:lnTo>
                  <a:lnTo>
                    <a:pt x="1549" y="2492"/>
                  </a:lnTo>
                  <a:lnTo>
                    <a:pt x="1650" y="2525"/>
                  </a:lnTo>
                  <a:lnTo>
                    <a:pt x="1684" y="2492"/>
                  </a:lnTo>
                  <a:lnTo>
                    <a:pt x="1717" y="2458"/>
                  </a:lnTo>
                  <a:lnTo>
                    <a:pt x="1684" y="2357"/>
                  </a:lnTo>
                  <a:lnTo>
                    <a:pt x="2525" y="2088"/>
                  </a:lnTo>
                  <a:lnTo>
                    <a:pt x="2593" y="2121"/>
                  </a:lnTo>
                  <a:lnTo>
                    <a:pt x="2626" y="2121"/>
                  </a:lnTo>
                  <a:lnTo>
                    <a:pt x="2660" y="2054"/>
                  </a:lnTo>
                  <a:lnTo>
                    <a:pt x="3670" y="1785"/>
                  </a:lnTo>
                  <a:lnTo>
                    <a:pt x="4074" y="1717"/>
                  </a:lnTo>
                  <a:lnTo>
                    <a:pt x="4276" y="1650"/>
                  </a:lnTo>
                  <a:lnTo>
                    <a:pt x="4377" y="1583"/>
                  </a:lnTo>
                  <a:lnTo>
                    <a:pt x="4411" y="1515"/>
                  </a:lnTo>
                  <a:lnTo>
                    <a:pt x="4478" y="1145"/>
                  </a:lnTo>
                  <a:lnTo>
                    <a:pt x="4478" y="808"/>
                  </a:lnTo>
                  <a:lnTo>
                    <a:pt x="4444" y="438"/>
                  </a:lnTo>
                  <a:lnTo>
                    <a:pt x="4377" y="101"/>
                  </a:lnTo>
                  <a:lnTo>
                    <a:pt x="4343" y="34"/>
                  </a:lnTo>
                  <a:lnTo>
                    <a:pt x="42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1" name="Google Shape;221;p3"/>
            <p:cNvSpPr/>
            <p:nvPr/>
          </p:nvSpPr>
          <p:spPr>
            <a:xfrm>
              <a:off x="5482823" y="3737197"/>
              <a:ext cx="1034366" cy="1228533"/>
            </a:xfrm>
            <a:custGeom>
              <a:avLst/>
              <a:gdLst/>
              <a:ahLst/>
              <a:cxnLst/>
              <a:rect l="l" t="t" r="r" b="b"/>
              <a:pathLst>
                <a:path w="20808" h="24714" extrusionOk="0">
                  <a:moveTo>
                    <a:pt x="17710" y="8923"/>
                  </a:moveTo>
                  <a:lnTo>
                    <a:pt x="17979" y="10034"/>
                  </a:lnTo>
                  <a:lnTo>
                    <a:pt x="20470" y="20101"/>
                  </a:lnTo>
                  <a:lnTo>
                    <a:pt x="20369" y="20134"/>
                  </a:lnTo>
                  <a:lnTo>
                    <a:pt x="20369" y="20202"/>
                  </a:lnTo>
                  <a:lnTo>
                    <a:pt x="20369" y="20235"/>
                  </a:lnTo>
                  <a:lnTo>
                    <a:pt x="20437" y="20572"/>
                  </a:lnTo>
                  <a:lnTo>
                    <a:pt x="20470" y="20639"/>
                  </a:lnTo>
                  <a:lnTo>
                    <a:pt x="20437" y="20707"/>
                  </a:lnTo>
                  <a:lnTo>
                    <a:pt x="20403" y="20774"/>
                  </a:lnTo>
                  <a:lnTo>
                    <a:pt x="20336" y="20808"/>
                  </a:lnTo>
                  <a:lnTo>
                    <a:pt x="19326" y="21077"/>
                  </a:lnTo>
                  <a:lnTo>
                    <a:pt x="17272" y="21616"/>
                  </a:lnTo>
                  <a:lnTo>
                    <a:pt x="13232" y="22659"/>
                  </a:lnTo>
                  <a:lnTo>
                    <a:pt x="9495" y="23636"/>
                  </a:lnTo>
                  <a:lnTo>
                    <a:pt x="7542" y="24141"/>
                  </a:lnTo>
                  <a:lnTo>
                    <a:pt x="6835" y="24343"/>
                  </a:lnTo>
                  <a:lnTo>
                    <a:pt x="6431" y="24444"/>
                  </a:lnTo>
                  <a:lnTo>
                    <a:pt x="5993" y="24511"/>
                  </a:lnTo>
                  <a:lnTo>
                    <a:pt x="5589" y="24511"/>
                  </a:lnTo>
                  <a:lnTo>
                    <a:pt x="5387" y="24477"/>
                  </a:lnTo>
                  <a:lnTo>
                    <a:pt x="5219" y="24410"/>
                  </a:lnTo>
                  <a:lnTo>
                    <a:pt x="5084" y="24309"/>
                  </a:lnTo>
                  <a:lnTo>
                    <a:pt x="4983" y="24174"/>
                  </a:lnTo>
                  <a:lnTo>
                    <a:pt x="4882" y="24006"/>
                  </a:lnTo>
                  <a:lnTo>
                    <a:pt x="4848" y="23770"/>
                  </a:lnTo>
                  <a:lnTo>
                    <a:pt x="4815" y="23737"/>
                  </a:lnTo>
                  <a:lnTo>
                    <a:pt x="3468" y="18249"/>
                  </a:lnTo>
                  <a:lnTo>
                    <a:pt x="2189" y="12761"/>
                  </a:lnTo>
                  <a:lnTo>
                    <a:pt x="2626" y="12727"/>
                  </a:lnTo>
                  <a:lnTo>
                    <a:pt x="3064" y="12626"/>
                  </a:lnTo>
                  <a:lnTo>
                    <a:pt x="3939" y="12424"/>
                  </a:lnTo>
                  <a:lnTo>
                    <a:pt x="5690" y="11987"/>
                  </a:lnTo>
                  <a:lnTo>
                    <a:pt x="9697" y="11010"/>
                  </a:lnTo>
                  <a:lnTo>
                    <a:pt x="13737" y="10000"/>
                  </a:lnTo>
                  <a:lnTo>
                    <a:pt x="15723" y="9495"/>
                  </a:lnTo>
                  <a:lnTo>
                    <a:pt x="17710" y="8923"/>
                  </a:lnTo>
                  <a:close/>
                  <a:moveTo>
                    <a:pt x="15488" y="1"/>
                  </a:moveTo>
                  <a:lnTo>
                    <a:pt x="11616" y="876"/>
                  </a:lnTo>
                  <a:lnTo>
                    <a:pt x="7744" y="1819"/>
                  </a:lnTo>
                  <a:lnTo>
                    <a:pt x="3939" y="2829"/>
                  </a:lnTo>
                  <a:lnTo>
                    <a:pt x="101" y="3906"/>
                  </a:lnTo>
                  <a:lnTo>
                    <a:pt x="68" y="3940"/>
                  </a:lnTo>
                  <a:lnTo>
                    <a:pt x="34" y="3974"/>
                  </a:lnTo>
                  <a:lnTo>
                    <a:pt x="34" y="4075"/>
                  </a:lnTo>
                  <a:lnTo>
                    <a:pt x="0" y="4108"/>
                  </a:lnTo>
                  <a:lnTo>
                    <a:pt x="0" y="4176"/>
                  </a:lnTo>
                  <a:lnTo>
                    <a:pt x="1078" y="9091"/>
                  </a:lnTo>
                  <a:lnTo>
                    <a:pt x="2189" y="14007"/>
                  </a:lnTo>
                  <a:lnTo>
                    <a:pt x="3367" y="18922"/>
                  </a:lnTo>
                  <a:lnTo>
                    <a:pt x="4579" y="23804"/>
                  </a:lnTo>
                  <a:lnTo>
                    <a:pt x="4579" y="23838"/>
                  </a:lnTo>
                  <a:lnTo>
                    <a:pt x="4613" y="23871"/>
                  </a:lnTo>
                  <a:lnTo>
                    <a:pt x="4714" y="23905"/>
                  </a:lnTo>
                  <a:lnTo>
                    <a:pt x="4714" y="24040"/>
                  </a:lnTo>
                  <a:lnTo>
                    <a:pt x="4781" y="24208"/>
                  </a:lnTo>
                  <a:lnTo>
                    <a:pt x="4848" y="24309"/>
                  </a:lnTo>
                  <a:lnTo>
                    <a:pt x="4916" y="24410"/>
                  </a:lnTo>
                  <a:lnTo>
                    <a:pt x="5017" y="24511"/>
                  </a:lnTo>
                  <a:lnTo>
                    <a:pt x="5151" y="24578"/>
                  </a:lnTo>
                  <a:lnTo>
                    <a:pt x="5421" y="24646"/>
                  </a:lnTo>
                  <a:lnTo>
                    <a:pt x="5724" y="24713"/>
                  </a:lnTo>
                  <a:lnTo>
                    <a:pt x="6027" y="24679"/>
                  </a:lnTo>
                  <a:lnTo>
                    <a:pt x="6330" y="24646"/>
                  </a:lnTo>
                  <a:lnTo>
                    <a:pt x="6633" y="24612"/>
                  </a:lnTo>
                  <a:lnTo>
                    <a:pt x="11144" y="23434"/>
                  </a:lnTo>
                  <a:lnTo>
                    <a:pt x="20672" y="21010"/>
                  </a:lnTo>
                  <a:lnTo>
                    <a:pt x="20706" y="20976"/>
                  </a:lnTo>
                  <a:lnTo>
                    <a:pt x="20740" y="20942"/>
                  </a:lnTo>
                  <a:lnTo>
                    <a:pt x="20740" y="20841"/>
                  </a:lnTo>
                  <a:lnTo>
                    <a:pt x="20672" y="20437"/>
                  </a:lnTo>
                  <a:lnTo>
                    <a:pt x="20740" y="20437"/>
                  </a:lnTo>
                  <a:lnTo>
                    <a:pt x="20773" y="20404"/>
                  </a:lnTo>
                  <a:lnTo>
                    <a:pt x="20807" y="20336"/>
                  </a:lnTo>
                  <a:lnTo>
                    <a:pt x="20807" y="20269"/>
                  </a:lnTo>
                  <a:lnTo>
                    <a:pt x="18316" y="10202"/>
                  </a:lnTo>
                  <a:lnTo>
                    <a:pt x="17104" y="5287"/>
                  </a:lnTo>
                  <a:lnTo>
                    <a:pt x="16498" y="2728"/>
                  </a:lnTo>
                  <a:lnTo>
                    <a:pt x="16195" y="1482"/>
                  </a:lnTo>
                  <a:lnTo>
                    <a:pt x="15791" y="236"/>
                  </a:lnTo>
                  <a:lnTo>
                    <a:pt x="15757" y="169"/>
                  </a:lnTo>
                  <a:lnTo>
                    <a:pt x="15690" y="169"/>
                  </a:lnTo>
                  <a:lnTo>
                    <a:pt x="15656" y="203"/>
                  </a:lnTo>
                  <a:lnTo>
                    <a:pt x="15656" y="270"/>
                  </a:lnTo>
                  <a:lnTo>
                    <a:pt x="15892" y="1482"/>
                  </a:lnTo>
                  <a:lnTo>
                    <a:pt x="16161" y="2694"/>
                  </a:lnTo>
                  <a:lnTo>
                    <a:pt x="16801" y="5118"/>
                  </a:lnTo>
                  <a:lnTo>
                    <a:pt x="17642" y="8620"/>
                  </a:lnTo>
                  <a:lnTo>
                    <a:pt x="13770" y="9697"/>
                  </a:lnTo>
                  <a:lnTo>
                    <a:pt x="11851" y="10202"/>
                  </a:lnTo>
                  <a:lnTo>
                    <a:pt x="9899" y="10707"/>
                  </a:lnTo>
                  <a:lnTo>
                    <a:pt x="6128" y="11616"/>
                  </a:lnTo>
                  <a:lnTo>
                    <a:pt x="5118" y="11852"/>
                  </a:lnTo>
                  <a:lnTo>
                    <a:pt x="4108" y="12054"/>
                  </a:lnTo>
                  <a:lnTo>
                    <a:pt x="3098" y="12290"/>
                  </a:lnTo>
                  <a:lnTo>
                    <a:pt x="2626" y="12424"/>
                  </a:lnTo>
                  <a:lnTo>
                    <a:pt x="2155" y="12593"/>
                  </a:lnTo>
                  <a:lnTo>
                    <a:pt x="1179" y="8384"/>
                  </a:lnTo>
                  <a:lnTo>
                    <a:pt x="270" y="4142"/>
                  </a:lnTo>
                  <a:lnTo>
                    <a:pt x="4074" y="3065"/>
                  </a:lnTo>
                  <a:lnTo>
                    <a:pt x="7879" y="2055"/>
                  </a:lnTo>
                  <a:lnTo>
                    <a:pt x="11717" y="1112"/>
                  </a:lnTo>
                  <a:lnTo>
                    <a:pt x="15555" y="270"/>
                  </a:lnTo>
                  <a:lnTo>
                    <a:pt x="15622" y="236"/>
                  </a:lnTo>
                  <a:lnTo>
                    <a:pt x="15622" y="203"/>
                  </a:lnTo>
                  <a:lnTo>
                    <a:pt x="15656" y="102"/>
                  </a:lnTo>
                  <a:lnTo>
                    <a:pt x="15589" y="34"/>
                  </a:lnTo>
                  <a:lnTo>
                    <a:pt x="155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2" name="Google Shape;222;p3"/>
            <p:cNvSpPr/>
            <p:nvPr/>
          </p:nvSpPr>
          <p:spPr>
            <a:xfrm>
              <a:off x="6189103" y="4557312"/>
              <a:ext cx="148981" cy="220961"/>
            </a:xfrm>
            <a:custGeom>
              <a:avLst/>
              <a:gdLst/>
              <a:ahLst/>
              <a:cxnLst/>
              <a:rect l="l" t="t" r="r" b="b"/>
              <a:pathLst>
                <a:path w="2997" h="4445" extrusionOk="0">
                  <a:moveTo>
                    <a:pt x="1381" y="303"/>
                  </a:moveTo>
                  <a:lnTo>
                    <a:pt x="1818" y="337"/>
                  </a:lnTo>
                  <a:lnTo>
                    <a:pt x="1852" y="337"/>
                  </a:lnTo>
                  <a:lnTo>
                    <a:pt x="1919" y="606"/>
                  </a:lnTo>
                  <a:lnTo>
                    <a:pt x="2020" y="943"/>
                  </a:lnTo>
                  <a:lnTo>
                    <a:pt x="2222" y="1381"/>
                  </a:lnTo>
                  <a:lnTo>
                    <a:pt x="2357" y="1987"/>
                  </a:lnTo>
                  <a:lnTo>
                    <a:pt x="2492" y="2593"/>
                  </a:lnTo>
                  <a:lnTo>
                    <a:pt x="2727" y="3805"/>
                  </a:lnTo>
                  <a:lnTo>
                    <a:pt x="2525" y="3805"/>
                  </a:lnTo>
                  <a:lnTo>
                    <a:pt x="2357" y="3838"/>
                  </a:lnTo>
                  <a:lnTo>
                    <a:pt x="1987" y="3973"/>
                  </a:lnTo>
                  <a:lnTo>
                    <a:pt x="1751" y="4040"/>
                  </a:lnTo>
                  <a:lnTo>
                    <a:pt x="1515" y="4074"/>
                  </a:lnTo>
                  <a:lnTo>
                    <a:pt x="1280" y="4108"/>
                  </a:lnTo>
                  <a:lnTo>
                    <a:pt x="1044" y="4141"/>
                  </a:lnTo>
                  <a:lnTo>
                    <a:pt x="673" y="2391"/>
                  </a:lnTo>
                  <a:lnTo>
                    <a:pt x="471" y="1482"/>
                  </a:lnTo>
                  <a:lnTo>
                    <a:pt x="202" y="640"/>
                  </a:lnTo>
                  <a:lnTo>
                    <a:pt x="236" y="640"/>
                  </a:lnTo>
                  <a:lnTo>
                    <a:pt x="404" y="572"/>
                  </a:lnTo>
                  <a:lnTo>
                    <a:pt x="572" y="505"/>
                  </a:lnTo>
                  <a:lnTo>
                    <a:pt x="909" y="370"/>
                  </a:lnTo>
                  <a:lnTo>
                    <a:pt x="1145" y="337"/>
                  </a:lnTo>
                  <a:lnTo>
                    <a:pt x="1381" y="303"/>
                  </a:lnTo>
                  <a:close/>
                  <a:moveTo>
                    <a:pt x="1381" y="0"/>
                  </a:moveTo>
                  <a:lnTo>
                    <a:pt x="1145" y="34"/>
                  </a:lnTo>
                  <a:lnTo>
                    <a:pt x="909" y="67"/>
                  </a:lnTo>
                  <a:lnTo>
                    <a:pt x="673" y="135"/>
                  </a:lnTo>
                  <a:lnTo>
                    <a:pt x="471" y="202"/>
                  </a:lnTo>
                  <a:lnTo>
                    <a:pt x="269" y="337"/>
                  </a:lnTo>
                  <a:lnTo>
                    <a:pt x="135" y="505"/>
                  </a:lnTo>
                  <a:lnTo>
                    <a:pt x="135" y="539"/>
                  </a:lnTo>
                  <a:lnTo>
                    <a:pt x="34" y="539"/>
                  </a:lnTo>
                  <a:lnTo>
                    <a:pt x="0" y="572"/>
                  </a:lnTo>
                  <a:lnTo>
                    <a:pt x="0" y="606"/>
                  </a:lnTo>
                  <a:lnTo>
                    <a:pt x="135" y="1515"/>
                  </a:lnTo>
                  <a:lnTo>
                    <a:pt x="337" y="2424"/>
                  </a:lnTo>
                  <a:lnTo>
                    <a:pt x="775" y="4209"/>
                  </a:lnTo>
                  <a:lnTo>
                    <a:pt x="808" y="4276"/>
                  </a:lnTo>
                  <a:lnTo>
                    <a:pt x="808" y="4343"/>
                  </a:lnTo>
                  <a:lnTo>
                    <a:pt x="842" y="4377"/>
                  </a:lnTo>
                  <a:lnTo>
                    <a:pt x="876" y="4444"/>
                  </a:lnTo>
                  <a:lnTo>
                    <a:pt x="943" y="4444"/>
                  </a:lnTo>
                  <a:lnTo>
                    <a:pt x="1448" y="4343"/>
                  </a:lnTo>
                  <a:lnTo>
                    <a:pt x="1919" y="4276"/>
                  </a:lnTo>
                  <a:lnTo>
                    <a:pt x="2121" y="4242"/>
                  </a:lnTo>
                  <a:lnTo>
                    <a:pt x="2357" y="4175"/>
                  </a:lnTo>
                  <a:lnTo>
                    <a:pt x="2761" y="4040"/>
                  </a:lnTo>
                  <a:lnTo>
                    <a:pt x="2795" y="4108"/>
                  </a:lnTo>
                  <a:lnTo>
                    <a:pt x="2828" y="4141"/>
                  </a:lnTo>
                  <a:lnTo>
                    <a:pt x="2896" y="4141"/>
                  </a:lnTo>
                  <a:lnTo>
                    <a:pt x="2997" y="4074"/>
                  </a:lnTo>
                  <a:lnTo>
                    <a:pt x="2997" y="4040"/>
                  </a:lnTo>
                  <a:lnTo>
                    <a:pt x="2997" y="3973"/>
                  </a:lnTo>
                  <a:lnTo>
                    <a:pt x="2828" y="2997"/>
                  </a:lnTo>
                  <a:lnTo>
                    <a:pt x="2626" y="2054"/>
                  </a:lnTo>
                  <a:lnTo>
                    <a:pt x="2357" y="1111"/>
                  </a:lnTo>
                  <a:lnTo>
                    <a:pt x="1953" y="135"/>
                  </a:lnTo>
                  <a:lnTo>
                    <a:pt x="2020" y="135"/>
                  </a:lnTo>
                  <a:lnTo>
                    <a:pt x="2054" y="101"/>
                  </a:lnTo>
                  <a:lnTo>
                    <a:pt x="2054" y="67"/>
                  </a:lnTo>
                  <a:lnTo>
                    <a:pt x="2020" y="0"/>
                  </a:lnTo>
                  <a:lnTo>
                    <a:pt x="1919" y="0"/>
                  </a:lnTo>
                  <a:lnTo>
                    <a:pt x="1886" y="34"/>
                  </a:lnTo>
                  <a:lnTo>
                    <a:pt x="1818" y="34"/>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3" name="Google Shape;223;p3"/>
            <p:cNvSpPr/>
            <p:nvPr/>
          </p:nvSpPr>
          <p:spPr>
            <a:xfrm>
              <a:off x="5571506" y="3882797"/>
              <a:ext cx="659453" cy="175824"/>
            </a:xfrm>
            <a:custGeom>
              <a:avLst/>
              <a:gdLst/>
              <a:ahLst/>
              <a:cxnLst/>
              <a:rect l="l" t="t" r="r" b="b"/>
              <a:pathLst>
                <a:path w="13266" h="3537" extrusionOk="0">
                  <a:moveTo>
                    <a:pt x="13131" y="1"/>
                  </a:moveTo>
                  <a:lnTo>
                    <a:pt x="9933" y="910"/>
                  </a:lnTo>
                  <a:lnTo>
                    <a:pt x="6734" y="1752"/>
                  </a:lnTo>
                  <a:lnTo>
                    <a:pt x="3401" y="2560"/>
                  </a:lnTo>
                  <a:lnTo>
                    <a:pt x="2559" y="2762"/>
                  </a:lnTo>
                  <a:lnTo>
                    <a:pt x="1718" y="2930"/>
                  </a:lnTo>
                  <a:lnTo>
                    <a:pt x="876" y="3132"/>
                  </a:lnTo>
                  <a:lnTo>
                    <a:pt x="472" y="3233"/>
                  </a:lnTo>
                  <a:lnTo>
                    <a:pt x="68" y="3368"/>
                  </a:lnTo>
                  <a:lnTo>
                    <a:pt x="34" y="3401"/>
                  </a:lnTo>
                  <a:lnTo>
                    <a:pt x="1" y="3469"/>
                  </a:lnTo>
                  <a:lnTo>
                    <a:pt x="34" y="3502"/>
                  </a:lnTo>
                  <a:lnTo>
                    <a:pt x="102" y="3536"/>
                  </a:lnTo>
                  <a:lnTo>
                    <a:pt x="472" y="3502"/>
                  </a:lnTo>
                  <a:lnTo>
                    <a:pt x="876" y="3435"/>
                  </a:lnTo>
                  <a:lnTo>
                    <a:pt x="1650" y="3267"/>
                  </a:lnTo>
                  <a:lnTo>
                    <a:pt x="3233" y="2896"/>
                  </a:lnTo>
                  <a:lnTo>
                    <a:pt x="6566" y="2088"/>
                  </a:lnTo>
                  <a:lnTo>
                    <a:pt x="9899" y="1213"/>
                  </a:lnTo>
                  <a:lnTo>
                    <a:pt x="13199" y="270"/>
                  </a:lnTo>
                  <a:lnTo>
                    <a:pt x="13232" y="237"/>
                  </a:lnTo>
                  <a:lnTo>
                    <a:pt x="13266" y="203"/>
                  </a:lnTo>
                  <a:lnTo>
                    <a:pt x="13266" y="102"/>
                  </a:lnTo>
                  <a:lnTo>
                    <a:pt x="13232" y="35"/>
                  </a:lnTo>
                  <a:lnTo>
                    <a:pt x="1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4" name="Google Shape;224;p3"/>
            <p:cNvSpPr/>
            <p:nvPr/>
          </p:nvSpPr>
          <p:spPr>
            <a:xfrm>
              <a:off x="6379890" y="4691181"/>
              <a:ext cx="31814" cy="16802"/>
            </a:xfrm>
            <a:custGeom>
              <a:avLst/>
              <a:gdLst/>
              <a:ahLst/>
              <a:cxnLst/>
              <a:rect l="l" t="t" r="r" b="b"/>
              <a:pathLst>
                <a:path w="640" h="338" extrusionOk="0">
                  <a:moveTo>
                    <a:pt x="505" y="1"/>
                  </a:moveTo>
                  <a:lnTo>
                    <a:pt x="236" y="135"/>
                  </a:lnTo>
                  <a:lnTo>
                    <a:pt x="135" y="169"/>
                  </a:lnTo>
                  <a:lnTo>
                    <a:pt x="0" y="236"/>
                  </a:lnTo>
                  <a:lnTo>
                    <a:pt x="0" y="270"/>
                  </a:lnTo>
                  <a:lnTo>
                    <a:pt x="34" y="304"/>
                  </a:lnTo>
                  <a:lnTo>
                    <a:pt x="101" y="337"/>
                  </a:lnTo>
                  <a:lnTo>
                    <a:pt x="169" y="337"/>
                  </a:lnTo>
                  <a:lnTo>
                    <a:pt x="303" y="304"/>
                  </a:lnTo>
                  <a:lnTo>
                    <a:pt x="472" y="236"/>
                  </a:lnTo>
                  <a:lnTo>
                    <a:pt x="606" y="169"/>
                  </a:lnTo>
                  <a:lnTo>
                    <a:pt x="640" y="135"/>
                  </a:lnTo>
                  <a:lnTo>
                    <a:pt x="640" y="102"/>
                  </a:lnTo>
                  <a:lnTo>
                    <a:pt x="640" y="34"/>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5" name="Google Shape;225;p3"/>
            <p:cNvSpPr/>
            <p:nvPr/>
          </p:nvSpPr>
          <p:spPr>
            <a:xfrm>
              <a:off x="6378199" y="4674429"/>
              <a:ext cx="23463" cy="15112"/>
            </a:xfrm>
            <a:custGeom>
              <a:avLst/>
              <a:gdLst/>
              <a:ahLst/>
              <a:cxnLst/>
              <a:rect l="l" t="t" r="r" b="b"/>
              <a:pathLst>
                <a:path w="472" h="304" extrusionOk="0">
                  <a:moveTo>
                    <a:pt x="371" y="1"/>
                  </a:moveTo>
                  <a:lnTo>
                    <a:pt x="270" y="35"/>
                  </a:lnTo>
                  <a:lnTo>
                    <a:pt x="68" y="136"/>
                  </a:lnTo>
                  <a:lnTo>
                    <a:pt x="1" y="169"/>
                  </a:lnTo>
                  <a:lnTo>
                    <a:pt x="1" y="237"/>
                  </a:lnTo>
                  <a:lnTo>
                    <a:pt x="34" y="270"/>
                  </a:lnTo>
                  <a:lnTo>
                    <a:pt x="102" y="304"/>
                  </a:lnTo>
                  <a:lnTo>
                    <a:pt x="337" y="237"/>
                  </a:lnTo>
                  <a:lnTo>
                    <a:pt x="438" y="169"/>
                  </a:lnTo>
                  <a:lnTo>
                    <a:pt x="472"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6" name="Google Shape;226;p3"/>
            <p:cNvSpPr/>
            <p:nvPr/>
          </p:nvSpPr>
          <p:spPr>
            <a:xfrm>
              <a:off x="6327992" y="4632623"/>
              <a:ext cx="120547" cy="108815"/>
            </a:xfrm>
            <a:custGeom>
              <a:avLst/>
              <a:gdLst/>
              <a:ahLst/>
              <a:cxnLst/>
              <a:rect l="l" t="t" r="r" b="b"/>
              <a:pathLst>
                <a:path w="2425" h="2189" extrusionOk="0">
                  <a:moveTo>
                    <a:pt x="1785" y="236"/>
                  </a:moveTo>
                  <a:lnTo>
                    <a:pt x="1987" y="741"/>
                  </a:lnTo>
                  <a:lnTo>
                    <a:pt x="2122" y="1111"/>
                  </a:lnTo>
                  <a:lnTo>
                    <a:pt x="2189" y="1347"/>
                  </a:lnTo>
                  <a:lnTo>
                    <a:pt x="2189" y="1414"/>
                  </a:lnTo>
                  <a:lnTo>
                    <a:pt x="2189" y="1482"/>
                  </a:lnTo>
                  <a:lnTo>
                    <a:pt x="2054" y="1583"/>
                  </a:lnTo>
                  <a:lnTo>
                    <a:pt x="1886" y="1650"/>
                  </a:lnTo>
                  <a:lnTo>
                    <a:pt x="1516" y="1751"/>
                  </a:lnTo>
                  <a:lnTo>
                    <a:pt x="1112" y="1852"/>
                  </a:lnTo>
                  <a:lnTo>
                    <a:pt x="910" y="1919"/>
                  </a:lnTo>
                  <a:lnTo>
                    <a:pt x="674" y="1953"/>
                  </a:lnTo>
                  <a:lnTo>
                    <a:pt x="539" y="1381"/>
                  </a:lnTo>
                  <a:lnTo>
                    <a:pt x="506" y="1078"/>
                  </a:lnTo>
                  <a:lnTo>
                    <a:pt x="472" y="909"/>
                  </a:lnTo>
                  <a:lnTo>
                    <a:pt x="405" y="775"/>
                  </a:lnTo>
                  <a:lnTo>
                    <a:pt x="1112" y="472"/>
                  </a:lnTo>
                  <a:lnTo>
                    <a:pt x="1785" y="236"/>
                  </a:lnTo>
                  <a:close/>
                  <a:moveTo>
                    <a:pt x="1819" y="0"/>
                  </a:moveTo>
                  <a:lnTo>
                    <a:pt x="1112" y="236"/>
                  </a:lnTo>
                  <a:lnTo>
                    <a:pt x="371" y="539"/>
                  </a:lnTo>
                  <a:lnTo>
                    <a:pt x="337" y="505"/>
                  </a:lnTo>
                  <a:lnTo>
                    <a:pt x="270" y="505"/>
                  </a:lnTo>
                  <a:lnTo>
                    <a:pt x="236" y="539"/>
                  </a:lnTo>
                  <a:lnTo>
                    <a:pt x="236" y="573"/>
                  </a:lnTo>
                  <a:lnTo>
                    <a:pt x="236" y="606"/>
                  </a:lnTo>
                  <a:lnTo>
                    <a:pt x="68" y="674"/>
                  </a:lnTo>
                  <a:lnTo>
                    <a:pt x="34" y="707"/>
                  </a:lnTo>
                  <a:lnTo>
                    <a:pt x="1" y="741"/>
                  </a:lnTo>
                  <a:lnTo>
                    <a:pt x="34" y="842"/>
                  </a:lnTo>
                  <a:lnTo>
                    <a:pt x="102" y="909"/>
                  </a:lnTo>
                  <a:lnTo>
                    <a:pt x="135" y="909"/>
                  </a:lnTo>
                  <a:lnTo>
                    <a:pt x="203" y="876"/>
                  </a:lnTo>
                  <a:lnTo>
                    <a:pt x="236" y="876"/>
                  </a:lnTo>
                  <a:lnTo>
                    <a:pt x="270" y="1179"/>
                  </a:lnTo>
                  <a:lnTo>
                    <a:pt x="304" y="1482"/>
                  </a:lnTo>
                  <a:lnTo>
                    <a:pt x="472" y="2088"/>
                  </a:lnTo>
                  <a:lnTo>
                    <a:pt x="539" y="2155"/>
                  </a:lnTo>
                  <a:lnTo>
                    <a:pt x="607" y="2189"/>
                  </a:lnTo>
                  <a:lnTo>
                    <a:pt x="842" y="2189"/>
                  </a:lnTo>
                  <a:lnTo>
                    <a:pt x="1112" y="2121"/>
                  </a:lnTo>
                  <a:lnTo>
                    <a:pt x="1583" y="1987"/>
                  </a:lnTo>
                  <a:lnTo>
                    <a:pt x="1987" y="1852"/>
                  </a:lnTo>
                  <a:lnTo>
                    <a:pt x="2155" y="1785"/>
                  </a:lnTo>
                  <a:lnTo>
                    <a:pt x="2357" y="1650"/>
                  </a:lnTo>
                  <a:lnTo>
                    <a:pt x="2391" y="1583"/>
                  </a:lnTo>
                  <a:lnTo>
                    <a:pt x="2425" y="1515"/>
                  </a:lnTo>
                  <a:lnTo>
                    <a:pt x="2425" y="1313"/>
                  </a:lnTo>
                  <a:lnTo>
                    <a:pt x="2324" y="1010"/>
                  </a:lnTo>
                  <a:lnTo>
                    <a:pt x="2223" y="707"/>
                  </a:lnTo>
                  <a:lnTo>
                    <a:pt x="1987" y="68"/>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7" name="Google Shape;227;p3"/>
            <p:cNvSpPr/>
            <p:nvPr/>
          </p:nvSpPr>
          <p:spPr>
            <a:xfrm>
              <a:off x="6229268" y="3896219"/>
              <a:ext cx="71980" cy="234333"/>
            </a:xfrm>
            <a:custGeom>
              <a:avLst/>
              <a:gdLst/>
              <a:ahLst/>
              <a:cxnLst/>
              <a:rect l="l" t="t" r="r" b="b"/>
              <a:pathLst>
                <a:path w="1448" h="4714" extrusionOk="0">
                  <a:moveTo>
                    <a:pt x="34" y="0"/>
                  </a:moveTo>
                  <a:lnTo>
                    <a:pt x="0" y="236"/>
                  </a:lnTo>
                  <a:lnTo>
                    <a:pt x="0" y="505"/>
                  </a:lnTo>
                  <a:lnTo>
                    <a:pt x="68" y="775"/>
                  </a:lnTo>
                  <a:lnTo>
                    <a:pt x="135" y="1044"/>
                  </a:lnTo>
                  <a:lnTo>
                    <a:pt x="438" y="2088"/>
                  </a:lnTo>
                  <a:lnTo>
                    <a:pt x="1145" y="4613"/>
                  </a:lnTo>
                  <a:lnTo>
                    <a:pt x="1179" y="4680"/>
                  </a:lnTo>
                  <a:lnTo>
                    <a:pt x="1212" y="4714"/>
                  </a:lnTo>
                  <a:lnTo>
                    <a:pt x="1313" y="4714"/>
                  </a:lnTo>
                  <a:lnTo>
                    <a:pt x="1381" y="4680"/>
                  </a:lnTo>
                  <a:lnTo>
                    <a:pt x="1414" y="4646"/>
                  </a:lnTo>
                  <a:lnTo>
                    <a:pt x="1448" y="4613"/>
                  </a:lnTo>
                  <a:lnTo>
                    <a:pt x="1448" y="4545"/>
                  </a:lnTo>
                  <a:lnTo>
                    <a:pt x="741" y="1987"/>
                  </a:lnTo>
                  <a:lnTo>
                    <a:pt x="606" y="1482"/>
                  </a:lnTo>
                  <a:lnTo>
                    <a:pt x="472" y="943"/>
                  </a:lnTo>
                  <a:lnTo>
                    <a:pt x="404" y="674"/>
                  </a:lnTo>
                  <a:lnTo>
                    <a:pt x="303" y="438"/>
                  </a:lnTo>
                  <a:lnTo>
                    <a:pt x="202" y="202"/>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8" name="Google Shape;228;p3"/>
            <p:cNvSpPr/>
            <p:nvPr/>
          </p:nvSpPr>
          <p:spPr>
            <a:xfrm>
              <a:off x="5559774" y="3927984"/>
              <a:ext cx="333107" cy="88782"/>
            </a:xfrm>
            <a:custGeom>
              <a:avLst/>
              <a:gdLst/>
              <a:ahLst/>
              <a:cxnLst/>
              <a:rect l="l" t="t" r="r" b="b"/>
              <a:pathLst>
                <a:path w="6701" h="1786" extrusionOk="0">
                  <a:moveTo>
                    <a:pt x="6600" y="1"/>
                  </a:moveTo>
                  <a:lnTo>
                    <a:pt x="5624" y="102"/>
                  </a:lnTo>
                  <a:lnTo>
                    <a:pt x="4647" y="270"/>
                  </a:lnTo>
                  <a:lnTo>
                    <a:pt x="2728" y="674"/>
                  </a:lnTo>
                  <a:lnTo>
                    <a:pt x="1718" y="910"/>
                  </a:lnTo>
                  <a:lnTo>
                    <a:pt x="708" y="1179"/>
                  </a:lnTo>
                  <a:lnTo>
                    <a:pt x="472" y="1247"/>
                  </a:lnTo>
                  <a:lnTo>
                    <a:pt x="270" y="1348"/>
                  </a:lnTo>
                  <a:lnTo>
                    <a:pt x="102" y="1482"/>
                  </a:lnTo>
                  <a:lnTo>
                    <a:pt x="1" y="1684"/>
                  </a:lnTo>
                  <a:lnTo>
                    <a:pt x="1" y="1752"/>
                  </a:lnTo>
                  <a:lnTo>
                    <a:pt x="35" y="1785"/>
                  </a:lnTo>
                  <a:lnTo>
                    <a:pt x="136" y="1785"/>
                  </a:lnTo>
                  <a:lnTo>
                    <a:pt x="270" y="1651"/>
                  </a:lnTo>
                  <a:lnTo>
                    <a:pt x="405" y="1550"/>
                  </a:lnTo>
                  <a:lnTo>
                    <a:pt x="607" y="1482"/>
                  </a:lnTo>
                  <a:lnTo>
                    <a:pt x="775" y="1415"/>
                  </a:lnTo>
                  <a:lnTo>
                    <a:pt x="1179" y="1314"/>
                  </a:lnTo>
                  <a:lnTo>
                    <a:pt x="1516" y="1247"/>
                  </a:lnTo>
                  <a:lnTo>
                    <a:pt x="3300" y="876"/>
                  </a:lnTo>
                  <a:lnTo>
                    <a:pt x="4142" y="708"/>
                  </a:lnTo>
                  <a:lnTo>
                    <a:pt x="4950" y="573"/>
                  </a:lnTo>
                  <a:lnTo>
                    <a:pt x="5792" y="405"/>
                  </a:lnTo>
                  <a:lnTo>
                    <a:pt x="6634" y="237"/>
                  </a:lnTo>
                  <a:lnTo>
                    <a:pt x="6667" y="237"/>
                  </a:lnTo>
                  <a:lnTo>
                    <a:pt x="6701" y="203"/>
                  </a:lnTo>
                  <a:lnTo>
                    <a:pt x="6701" y="102"/>
                  </a:lnTo>
                  <a:lnTo>
                    <a:pt x="6667" y="35"/>
                  </a:lnTo>
                  <a:lnTo>
                    <a:pt x="66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9" name="Google Shape;229;p3"/>
            <p:cNvSpPr/>
            <p:nvPr/>
          </p:nvSpPr>
          <p:spPr>
            <a:xfrm>
              <a:off x="5650197" y="3956468"/>
              <a:ext cx="562369" cy="262817"/>
            </a:xfrm>
            <a:custGeom>
              <a:avLst/>
              <a:gdLst/>
              <a:ahLst/>
              <a:cxnLst/>
              <a:rect l="l" t="t" r="r" b="b"/>
              <a:pathLst>
                <a:path w="11313" h="5287" extrusionOk="0">
                  <a:moveTo>
                    <a:pt x="10336" y="270"/>
                  </a:moveTo>
                  <a:lnTo>
                    <a:pt x="10370" y="539"/>
                  </a:lnTo>
                  <a:lnTo>
                    <a:pt x="10403" y="808"/>
                  </a:lnTo>
                  <a:lnTo>
                    <a:pt x="10572" y="1347"/>
                  </a:lnTo>
                  <a:lnTo>
                    <a:pt x="10774" y="1852"/>
                  </a:lnTo>
                  <a:lnTo>
                    <a:pt x="10976" y="2357"/>
                  </a:lnTo>
                  <a:lnTo>
                    <a:pt x="10370" y="2626"/>
                  </a:lnTo>
                  <a:lnTo>
                    <a:pt x="9696" y="2862"/>
                  </a:lnTo>
                  <a:lnTo>
                    <a:pt x="9057" y="3098"/>
                  </a:lnTo>
                  <a:lnTo>
                    <a:pt x="8383" y="3300"/>
                  </a:lnTo>
                  <a:lnTo>
                    <a:pt x="7037" y="3603"/>
                  </a:lnTo>
                  <a:lnTo>
                    <a:pt x="5690" y="3906"/>
                  </a:lnTo>
                  <a:lnTo>
                    <a:pt x="4444" y="4108"/>
                  </a:lnTo>
                  <a:lnTo>
                    <a:pt x="3198" y="4343"/>
                  </a:lnTo>
                  <a:lnTo>
                    <a:pt x="2559" y="4512"/>
                  </a:lnTo>
                  <a:lnTo>
                    <a:pt x="1953" y="4680"/>
                  </a:lnTo>
                  <a:lnTo>
                    <a:pt x="1347" y="4882"/>
                  </a:lnTo>
                  <a:lnTo>
                    <a:pt x="774" y="5118"/>
                  </a:lnTo>
                  <a:lnTo>
                    <a:pt x="572" y="4478"/>
                  </a:lnTo>
                  <a:lnTo>
                    <a:pt x="370" y="3838"/>
                  </a:lnTo>
                  <a:lnTo>
                    <a:pt x="269" y="3266"/>
                  </a:lnTo>
                  <a:lnTo>
                    <a:pt x="236" y="2997"/>
                  </a:lnTo>
                  <a:lnTo>
                    <a:pt x="168" y="2727"/>
                  </a:lnTo>
                  <a:lnTo>
                    <a:pt x="808" y="2626"/>
                  </a:lnTo>
                  <a:lnTo>
                    <a:pt x="1448" y="2492"/>
                  </a:lnTo>
                  <a:lnTo>
                    <a:pt x="2727" y="2189"/>
                  </a:lnTo>
                  <a:lnTo>
                    <a:pt x="4007" y="1818"/>
                  </a:lnTo>
                  <a:lnTo>
                    <a:pt x="5252" y="1515"/>
                  </a:lnTo>
                  <a:lnTo>
                    <a:pt x="10336" y="270"/>
                  </a:lnTo>
                  <a:close/>
                  <a:moveTo>
                    <a:pt x="10336" y="0"/>
                  </a:moveTo>
                  <a:lnTo>
                    <a:pt x="5185" y="1246"/>
                  </a:lnTo>
                  <a:lnTo>
                    <a:pt x="2626" y="1818"/>
                  </a:lnTo>
                  <a:lnTo>
                    <a:pt x="1347" y="2189"/>
                  </a:lnTo>
                  <a:lnTo>
                    <a:pt x="741" y="2357"/>
                  </a:lnTo>
                  <a:lnTo>
                    <a:pt x="101" y="2593"/>
                  </a:lnTo>
                  <a:lnTo>
                    <a:pt x="67" y="2492"/>
                  </a:lnTo>
                  <a:lnTo>
                    <a:pt x="67" y="2525"/>
                  </a:lnTo>
                  <a:lnTo>
                    <a:pt x="34" y="2626"/>
                  </a:lnTo>
                  <a:lnTo>
                    <a:pt x="34" y="2660"/>
                  </a:lnTo>
                  <a:lnTo>
                    <a:pt x="0" y="2929"/>
                  </a:lnTo>
                  <a:lnTo>
                    <a:pt x="34" y="3199"/>
                  </a:lnTo>
                  <a:lnTo>
                    <a:pt x="101" y="3704"/>
                  </a:lnTo>
                  <a:lnTo>
                    <a:pt x="202" y="4074"/>
                  </a:lnTo>
                  <a:lnTo>
                    <a:pt x="303" y="4444"/>
                  </a:lnTo>
                  <a:lnTo>
                    <a:pt x="539" y="5185"/>
                  </a:lnTo>
                  <a:lnTo>
                    <a:pt x="606" y="5253"/>
                  </a:lnTo>
                  <a:lnTo>
                    <a:pt x="640" y="5286"/>
                  </a:lnTo>
                  <a:lnTo>
                    <a:pt x="673" y="5286"/>
                  </a:lnTo>
                  <a:lnTo>
                    <a:pt x="741" y="5253"/>
                  </a:lnTo>
                  <a:lnTo>
                    <a:pt x="1347" y="5118"/>
                  </a:lnTo>
                  <a:lnTo>
                    <a:pt x="1953" y="4983"/>
                  </a:lnTo>
                  <a:lnTo>
                    <a:pt x="2592" y="4815"/>
                  </a:lnTo>
                  <a:lnTo>
                    <a:pt x="3198" y="4646"/>
                  </a:lnTo>
                  <a:lnTo>
                    <a:pt x="4579" y="4377"/>
                  </a:lnTo>
                  <a:lnTo>
                    <a:pt x="5993" y="4108"/>
                  </a:lnTo>
                  <a:lnTo>
                    <a:pt x="7340" y="3838"/>
                  </a:lnTo>
                  <a:lnTo>
                    <a:pt x="8653" y="3502"/>
                  </a:lnTo>
                  <a:lnTo>
                    <a:pt x="9292" y="3300"/>
                  </a:lnTo>
                  <a:lnTo>
                    <a:pt x="9932" y="3064"/>
                  </a:lnTo>
                  <a:lnTo>
                    <a:pt x="10572" y="2828"/>
                  </a:lnTo>
                  <a:lnTo>
                    <a:pt x="11211" y="2559"/>
                  </a:lnTo>
                  <a:lnTo>
                    <a:pt x="11245" y="2525"/>
                  </a:lnTo>
                  <a:lnTo>
                    <a:pt x="11279" y="2458"/>
                  </a:lnTo>
                  <a:lnTo>
                    <a:pt x="11312" y="2391"/>
                  </a:lnTo>
                  <a:lnTo>
                    <a:pt x="11279" y="2290"/>
                  </a:lnTo>
                  <a:lnTo>
                    <a:pt x="11043" y="1751"/>
                  </a:lnTo>
                  <a:lnTo>
                    <a:pt x="10875" y="1212"/>
                  </a:lnTo>
                  <a:lnTo>
                    <a:pt x="10504" y="101"/>
                  </a:lnTo>
                  <a:lnTo>
                    <a:pt x="10504" y="68"/>
                  </a:lnTo>
                  <a:lnTo>
                    <a:pt x="10504" y="34"/>
                  </a:lnTo>
                  <a:lnTo>
                    <a:pt x="10471" y="34"/>
                  </a:lnTo>
                  <a:lnTo>
                    <a:pt x="104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0" name="Google Shape;230;p3"/>
            <p:cNvSpPr/>
            <p:nvPr/>
          </p:nvSpPr>
          <p:spPr>
            <a:xfrm>
              <a:off x="5568175" y="4056882"/>
              <a:ext cx="61939" cy="241044"/>
            </a:xfrm>
            <a:custGeom>
              <a:avLst/>
              <a:gdLst/>
              <a:ahLst/>
              <a:cxnLst/>
              <a:rect l="l" t="t" r="r" b="b"/>
              <a:pathLst>
                <a:path w="1246" h="4849" extrusionOk="0">
                  <a:moveTo>
                    <a:pt x="34" y="0"/>
                  </a:moveTo>
                  <a:lnTo>
                    <a:pt x="0" y="236"/>
                  </a:lnTo>
                  <a:lnTo>
                    <a:pt x="0" y="505"/>
                  </a:lnTo>
                  <a:lnTo>
                    <a:pt x="34" y="741"/>
                  </a:lnTo>
                  <a:lnTo>
                    <a:pt x="101" y="1010"/>
                  </a:lnTo>
                  <a:lnTo>
                    <a:pt x="337" y="1987"/>
                  </a:lnTo>
                  <a:lnTo>
                    <a:pt x="674" y="3401"/>
                  </a:lnTo>
                  <a:lnTo>
                    <a:pt x="842" y="4074"/>
                  </a:lnTo>
                  <a:lnTo>
                    <a:pt x="1044" y="4781"/>
                  </a:lnTo>
                  <a:lnTo>
                    <a:pt x="1078" y="4849"/>
                  </a:lnTo>
                  <a:lnTo>
                    <a:pt x="1179" y="4849"/>
                  </a:lnTo>
                  <a:lnTo>
                    <a:pt x="1246" y="4815"/>
                  </a:lnTo>
                  <a:lnTo>
                    <a:pt x="1246" y="4714"/>
                  </a:lnTo>
                  <a:lnTo>
                    <a:pt x="1145" y="4074"/>
                  </a:lnTo>
                  <a:lnTo>
                    <a:pt x="977" y="3435"/>
                  </a:lnTo>
                  <a:lnTo>
                    <a:pt x="674" y="2155"/>
                  </a:lnTo>
                  <a:lnTo>
                    <a:pt x="573" y="1616"/>
                  </a:lnTo>
                  <a:lnTo>
                    <a:pt x="438" y="1044"/>
                  </a:lnTo>
                  <a:lnTo>
                    <a:pt x="371" y="741"/>
                  </a:lnTo>
                  <a:lnTo>
                    <a:pt x="303" y="472"/>
                  </a:lnTo>
                  <a:lnTo>
                    <a:pt x="169" y="236"/>
                  </a:lnTo>
                  <a:lnTo>
                    <a:pt x="3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1" name="Google Shape;231;p3"/>
            <p:cNvSpPr/>
            <p:nvPr/>
          </p:nvSpPr>
          <p:spPr>
            <a:xfrm>
              <a:off x="5625093" y="4127172"/>
              <a:ext cx="664474" cy="175775"/>
            </a:xfrm>
            <a:custGeom>
              <a:avLst/>
              <a:gdLst/>
              <a:ahLst/>
              <a:cxnLst/>
              <a:rect l="l" t="t" r="r" b="b"/>
              <a:pathLst>
                <a:path w="13367" h="3536" extrusionOk="0">
                  <a:moveTo>
                    <a:pt x="13198" y="0"/>
                  </a:moveTo>
                  <a:lnTo>
                    <a:pt x="11582" y="505"/>
                  </a:lnTo>
                  <a:lnTo>
                    <a:pt x="9932" y="977"/>
                  </a:lnTo>
                  <a:lnTo>
                    <a:pt x="6666" y="1886"/>
                  </a:lnTo>
                  <a:lnTo>
                    <a:pt x="5017" y="2290"/>
                  </a:lnTo>
                  <a:lnTo>
                    <a:pt x="3367" y="2694"/>
                  </a:lnTo>
                  <a:lnTo>
                    <a:pt x="2525" y="2862"/>
                  </a:lnTo>
                  <a:lnTo>
                    <a:pt x="1683" y="3031"/>
                  </a:lnTo>
                  <a:lnTo>
                    <a:pt x="842" y="3233"/>
                  </a:lnTo>
                  <a:lnTo>
                    <a:pt x="438" y="3334"/>
                  </a:lnTo>
                  <a:lnTo>
                    <a:pt x="34" y="3502"/>
                  </a:lnTo>
                  <a:lnTo>
                    <a:pt x="0" y="3536"/>
                  </a:lnTo>
                  <a:lnTo>
                    <a:pt x="438" y="3536"/>
                  </a:lnTo>
                  <a:lnTo>
                    <a:pt x="808" y="3468"/>
                  </a:lnTo>
                  <a:lnTo>
                    <a:pt x="1616" y="3334"/>
                  </a:lnTo>
                  <a:lnTo>
                    <a:pt x="3165" y="2963"/>
                  </a:lnTo>
                  <a:lnTo>
                    <a:pt x="6464" y="2189"/>
                  </a:lnTo>
                  <a:lnTo>
                    <a:pt x="8181" y="1751"/>
                  </a:lnTo>
                  <a:lnTo>
                    <a:pt x="9898" y="1280"/>
                  </a:lnTo>
                  <a:lnTo>
                    <a:pt x="11582" y="775"/>
                  </a:lnTo>
                  <a:lnTo>
                    <a:pt x="13299" y="270"/>
                  </a:lnTo>
                  <a:lnTo>
                    <a:pt x="13333" y="236"/>
                  </a:lnTo>
                  <a:lnTo>
                    <a:pt x="13366" y="202"/>
                  </a:lnTo>
                  <a:lnTo>
                    <a:pt x="13366" y="101"/>
                  </a:lnTo>
                  <a:lnTo>
                    <a:pt x="13333" y="34"/>
                  </a:lnTo>
                  <a:lnTo>
                    <a:pt x="132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2" name="Google Shape;232;p3"/>
            <p:cNvSpPr/>
            <p:nvPr/>
          </p:nvSpPr>
          <p:spPr>
            <a:xfrm>
              <a:off x="5804148" y="4471960"/>
              <a:ext cx="30174" cy="48567"/>
            </a:xfrm>
            <a:custGeom>
              <a:avLst/>
              <a:gdLst/>
              <a:ahLst/>
              <a:cxnLst/>
              <a:rect l="l" t="t" r="r" b="b"/>
              <a:pathLst>
                <a:path w="607" h="977" extrusionOk="0">
                  <a:moveTo>
                    <a:pt x="337" y="0"/>
                  </a:moveTo>
                  <a:lnTo>
                    <a:pt x="169" y="101"/>
                  </a:lnTo>
                  <a:lnTo>
                    <a:pt x="68" y="168"/>
                  </a:lnTo>
                  <a:lnTo>
                    <a:pt x="0" y="236"/>
                  </a:lnTo>
                  <a:lnTo>
                    <a:pt x="0" y="303"/>
                  </a:lnTo>
                  <a:lnTo>
                    <a:pt x="34" y="370"/>
                  </a:lnTo>
                  <a:lnTo>
                    <a:pt x="135" y="370"/>
                  </a:lnTo>
                  <a:lnTo>
                    <a:pt x="236" y="303"/>
                  </a:lnTo>
                  <a:lnTo>
                    <a:pt x="371" y="236"/>
                  </a:lnTo>
                  <a:lnTo>
                    <a:pt x="270" y="606"/>
                  </a:lnTo>
                  <a:lnTo>
                    <a:pt x="236" y="808"/>
                  </a:lnTo>
                  <a:lnTo>
                    <a:pt x="270" y="875"/>
                  </a:lnTo>
                  <a:lnTo>
                    <a:pt x="304" y="976"/>
                  </a:lnTo>
                  <a:lnTo>
                    <a:pt x="371" y="976"/>
                  </a:lnTo>
                  <a:lnTo>
                    <a:pt x="438" y="943"/>
                  </a:lnTo>
                  <a:lnTo>
                    <a:pt x="472" y="842"/>
                  </a:lnTo>
                  <a:lnTo>
                    <a:pt x="506" y="741"/>
                  </a:lnTo>
                  <a:lnTo>
                    <a:pt x="506" y="505"/>
                  </a:lnTo>
                  <a:lnTo>
                    <a:pt x="607" y="303"/>
                  </a:lnTo>
                  <a:lnTo>
                    <a:pt x="607" y="202"/>
                  </a:lnTo>
                  <a:lnTo>
                    <a:pt x="607" y="101"/>
                  </a:lnTo>
                  <a:lnTo>
                    <a:pt x="539" y="67"/>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3" name="Google Shape;233;p3"/>
            <p:cNvSpPr/>
            <p:nvPr/>
          </p:nvSpPr>
          <p:spPr>
            <a:xfrm>
              <a:off x="6302889" y="4356434"/>
              <a:ext cx="15112" cy="11781"/>
            </a:xfrm>
            <a:custGeom>
              <a:avLst/>
              <a:gdLst/>
              <a:ahLst/>
              <a:cxnLst/>
              <a:rect l="l" t="t" r="r" b="b"/>
              <a:pathLst>
                <a:path w="304" h="237" extrusionOk="0">
                  <a:moveTo>
                    <a:pt x="135" y="1"/>
                  </a:moveTo>
                  <a:lnTo>
                    <a:pt x="68" y="35"/>
                  </a:lnTo>
                  <a:lnTo>
                    <a:pt x="1" y="68"/>
                  </a:lnTo>
                  <a:lnTo>
                    <a:pt x="1" y="136"/>
                  </a:lnTo>
                  <a:lnTo>
                    <a:pt x="1" y="203"/>
                  </a:lnTo>
                  <a:lnTo>
                    <a:pt x="68" y="237"/>
                  </a:lnTo>
                  <a:lnTo>
                    <a:pt x="203" y="237"/>
                  </a:lnTo>
                  <a:lnTo>
                    <a:pt x="270" y="203"/>
                  </a:lnTo>
                  <a:lnTo>
                    <a:pt x="304" y="102"/>
                  </a:lnTo>
                  <a:lnTo>
                    <a:pt x="270"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4" name="Google Shape;234;p3"/>
            <p:cNvSpPr/>
            <p:nvPr/>
          </p:nvSpPr>
          <p:spPr>
            <a:xfrm>
              <a:off x="6329683" y="4455208"/>
              <a:ext cx="30174" cy="55278"/>
            </a:xfrm>
            <a:custGeom>
              <a:avLst/>
              <a:gdLst/>
              <a:ahLst/>
              <a:cxnLst/>
              <a:rect l="l" t="t" r="r" b="b"/>
              <a:pathLst>
                <a:path w="607" h="1112" extrusionOk="0">
                  <a:moveTo>
                    <a:pt x="573" y="0"/>
                  </a:moveTo>
                  <a:lnTo>
                    <a:pt x="404" y="202"/>
                  </a:lnTo>
                  <a:lnTo>
                    <a:pt x="270" y="438"/>
                  </a:lnTo>
                  <a:lnTo>
                    <a:pt x="101" y="303"/>
                  </a:lnTo>
                  <a:lnTo>
                    <a:pt x="34" y="303"/>
                  </a:lnTo>
                  <a:lnTo>
                    <a:pt x="0" y="337"/>
                  </a:lnTo>
                  <a:lnTo>
                    <a:pt x="34" y="371"/>
                  </a:lnTo>
                  <a:lnTo>
                    <a:pt x="202" y="573"/>
                  </a:lnTo>
                  <a:lnTo>
                    <a:pt x="34" y="977"/>
                  </a:lnTo>
                  <a:lnTo>
                    <a:pt x="34" y="1010"/>
                  </a:lnTo>
                  <a:lnTo>
                    <a:pt x="68" y="1078"/>
                  </a:lnTo>
                  <a:lnTo>
                    <a:pt x="135" y="1111"/>
                  </a:lnTo>
                  <a:lnTo>
                    <a:pt x="202" y="1111"/>
                  </a:lnTo>
                  <a:lnTo>
                    <a:pt x="236" y="1078"/>
                  </a:lnTo>
                  <a:lnTo>
                    <a:pt x="270" y="1044"/>
                  </a:lnTo>
                  <a:lnTo>
                    <a:pt x="371" y="707"/>
                  </a:lnTo>
                  <a:lnTo>
                    <a:pt x="404" y="741"/>
                  </a:lnTo>
                  <a:lnTo>
                    <a:pt x="472" y="741"/>
                  </a:lnTo>
                  <a:lnTo>
                    <a:pt x="505" y="707"/>
                  </a:lnTo>
                  <a:lnTo>
                    <a:pt x="539" y="674"/>
                  </a:lnTo>
                  <a:lnTo>
                    <a:pt x="505" y="606"/>
                  </a:lnTo>
                  <a:lnTo>
                    <a:pt x="438" y="573"/>
                  </a:lnTo>
                  <a:lnTo>
                    <a:pt x="472" y="505"/>
                  </a:lnTo>
                  <a:lnTo>
                    <a:pt x="539" y="270"/>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5" name="Google Shape;235;p3"/>
            <p:cNvSpPr/>
            <p:nvPr/>
          </p:nvSpPr>
          <p:spPr>
            <a:xfrm>
              <a:off x="6287827" y="4418373"/>
              <a:ext cx="117216" cy="113886"/>
            </a:xfrm>
            <a:custGeom>
              <a:avLst/>
              <a:gdLst/>
              <a:ahLst/>
              <a:cxnLst/>
              <a:rect l="l" t="t" r="r" b="b"/>
              <a:pathLst>
                <a:path w="2358" h="2291" extrusionOk="0">
                  <a:moveTo>
                    <a:pt x="1886" y="236"/>
                  </a:moveTo>
                  <a:lnTo>
                    <a:pt x="1953" y="708"/>
                  </a:lnTo>
                  <a:lnTo>
                    <a:pt x="2054" y="1145"/>
                  </a:lnTo>
                  <a:lnTo>
                    <a:pt x="2088" y="1482"/>
                  </a:lnTo>
                  <a:lnTo>
                    <a:pt x="2122" y="1549"/>
                  </a:lnTo>
                  <a:lnTo>
                    <a:pt x="2122" y="1617"/>
                  </a:lnTo>
                  <a:lnTo>
                    <a:pt x="2088" y="1684"/>
                  </a:lnTo>
                  <a:lnTo>
                    <a:pt x="1987" y="1684"/>
                  </a:lnTo>
                  <a:lnTo>
                    <a:pt x="1381" y="1886"/>
                  </a:lnTo>
                  <a:lnTo>
                    <a:pt x="910" y="1987"/>
                  </a:lnTo>
                  <a:lnTo>
                    <a:pt x="708" y="2021"/>
                  </a:lnTo>
                  <a:lnTo>
                    <a:pt x="573" y="1953"/>
                  </a:lnTo>
                  <a:lnTo>
                    <a:pt x="472" y="1852"/>
                  </a:lnTo>
                  <a:lnTo>
                    <a:pt x="405" y="1684"/>
                  </a:lnTo>
                  <a:lnTo>
                    <a:pt x="304" y="1213"/>
                  </a:lnTo>
                  <a:lnTo>
                    <a:pt x="169" y="775"/>
                  </a:lnTo>
                  <a:lnTo>
                    <a:pt x="371" y="741"/>
                  </a:lnTo>
                  <a:lnTo>
                    <a:pt x="573" y="708"/>
                  </a:lnTo>
                  <a:lnTo>
                    <a:pt x="977" y="573"/>
                  </a:lnTo>
                  <a:lnTo>
                    <a:pt x="1448" y="472"/>
                  </a:lnTo>
                  <a:lnTo>
                    <a:pt x="1684" y="371"/>
                  </a:lnTo>
                  <a:lnTo>
                    <a:pt x="1886" y="236"/>
                  </a:lnTo>
                  <a:close/>
                  <a:moveTo>
                    <a:pt x="1819" y="1"/>
                  </a:moveTo>
                  <a:lnTo>
                    <a:pt x="1819" y="34"/>
                  </a:lnTo>
                  <a:lnTo>
                    <a:pt x="1852" y="135"/>
                  </a:lnTo>
                  <a:lnTo>
                    <a:pt x="1617" y="135"/>
                  </a:lnTo>
                  <a:lnTo>
                    <a:pt x="1347" y="169"/>
                  </a:lnTo>
                  <a:lnTo>
                    <a:pt x="910" y="337"/>
                  </a:lnTo>
                  <a:lnTo>
                    <a:pt x="472" y="472"/>
                  </a:lnTo>
                  <a:lnTo>
                    <a:pt x="270" y="539"/>
                  </a:lnTo>
                  <a:lnTo>
                    <a:pt x="68" y="640"/>
                  </a:lnTo>
                  <a:lnTo>
                    <a:pt x="34" y="674"/>
                  </a:lnTo>
                  <a:lnTo>
                    <a:pt x="1" y="708"/>
                  </a:lnTo>
                  <a:lnTo>
                    <a:pt x="1" y="741"/>
                  </a:lnTo>
                  <a:lnTo>
                    <a:pt x="1" y="775"/>
                  </a:lnTo>
                  <a:lnTo>
                    <a:pt x="34" y="775"/>
                  </a:lnTo>
                  <a:lnTo>
                    <a:pt x="68" y="1112"/>
                  </a:lnTo>
                  <a:lnTo>
                    <a:pt x="102" y="1448"/>
                  </a:lnTo>
                  <a:lnTo>
                    <a:pt x="169" y="1819"/>
                  </a:lnTo>
                  <a:lnTo>
                    <a:pt x="270" y="2088"/>
                  </a:lnTo>
                  <a:lnTo>
                    <a:pt x="371" y="2223"/>
                  </a:lnTo>
                  <a:lnTo>
                    <a:pt x="472" y="2256"/>
                  </a:lnTo>
                  <a:lnTo>
                    <a:pt x="607" y="2290"/>
                  </a:lnTo>
                  <a:lnTo>
                    <a:pt x="741" y="2290"/>
                  </a:lnTo>
                  <a:lnTo>
                    <a:pt x="1044" y="2223"/>
                  </a:lnTo>
                  <a:lnTo>
                    <a:pt x="1280" y="2155"/>
                  </a:lnTo>
                  <a:lnTo>
                    <a:pt x="1549" y="2088"/>
                  </a:lnTo>
                  <a:lnTo>
                    <a:pt x="1886" y="2021"/>
                  </a:lnTo>
                  <a:lnTo>
                    <a:pt x="2054" y="1953"/>
                  </a:lnTo>
                  <a:lnTo>
                    <a:pt x="2189" y="1886"/>
                  </a:lnTo>
                  <a:lnTo>
                    <a:pt x="2290" y="1785"/>
                  </a:lnTo>
                  <a:lnTo>
                    <a:pt x="2357" y="1684"/>
                  </a:lnTo>
                  <a:lnTo>
                    <a:pt x="2357" y="1549"/>
                  </a:lnTo>
                  <a:lnTo>
                    <a:pt x="2324" y="1381"/>
                  </a:lnTo>
                  <a:lnTo>
                    <a:pt x="2189" y="1112"/>
                  </a:lnTo>
                  <a:lnTo>
                    <a:pt x="2021" y="573"/>
                  </a:lnTo>
                  <a:lnTo>
                    <a:pt x="1886"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6" name="Google Shape;236;p3"/>
            <p:cNvSpPr/>
            <p:nvPr/>
          </p:nvSpPr>
          <p:spPr>
            <a:xfrm>
              <a:off x="6130495" y="4349773"/>
              <a:ext cx="125567" cy="108815"/>
            </a:xfrm>
            <a:custGeom>
              <a:avLst/>
              <a:gdLst/>
              <a:ahLst/>
              <a:cxnLst/>
              <a:rect l="l" t="t" r="r" b="b"/>
              <a:pathLst>
                <a:path w="2526" h="2189" extrusionOk="0">
                  <a:moveTo>
                    <a:pt x="1886" y="202"/>
                  </a:moveTo>
                  <a:lnTo>
                    <a:pt x="2021" y="236"/>
                  </a:lnTo>
                  <a:lnTo>
                    <a:pt x="2088" y="270"/>
                  </a:lnTo>
                  <a:lnTo>
                    <a:pt x="2156" y="539"/>
                  </a:lnTo>
                  <a:lnTo>
                    <a:pt x="2223" y="808"/>
                  </a:lnTo>
                  <a:lnTo>
                    <a:pt x="2290" y="1381"/>
                  </a:lnTo>
                  <a:lnTo>
                    <a:pt x="2290" y="1482"/>
                  </a:lnTo>
                  <a:lnTo>
                    <a:pt x="2223" y="1549"/>
                  </a:lnTo>
                  <a:lnTo>
                    <a:pt x="2189" y="1583"/>
                  </a:lnTo>
                  <a:lnTo>
                    <a:pt x="2088" y="1616"/>
                  </a:lnTo>
                  <a:lnTo>
                    <a:pt x="1920" y="1650"/>
                  </a:lnTo>
                  <a:lnTo>
                    <a:pt x="1785" y="1684"/>
                  </a:lnTo>
                  <a:lnTo>
                    <a:pt x="1684" y="1717"/>
                  </a:lnTo>
                  <a:lnTo>
                    <a:pt x="1415" y="1717"/>
                  </a:lnTo>
                  <a:lnTo>
                    <a:pt x="1246" y="1751"/>
                  </a:lnTo>
                  <a:lnTo>
                    <a:pt x="977" y="1886"/>
                  </a:lnTo>
                  <a:lnTo>
                    <a:pt x="842" y="1919"/>
                  </a:lnTo>
                  <a:lnTo>
                    <a:pt x="741" y="1886"/>
                  </a:lnTo>
                  <a:lnTo>
                    <a:pt x="674" y="1785"/>
                  </a:lnTo>
                  <a:lnTo>
                    <a:pt x="640" y="1684"/>
                  </a:lnTo>
                  <a:lnTo>
                    <a:pt x="573" y="1448"/>
                  </a:lnTo>
                  <a:lnTo>
                    <a:pt x="506" y="1212"/>
                  </a:lnTo>
                  <a:lnTo>
                    <a:pt x="371" y="606"/>
                  </a:lnTo>
                  <a:lnTo>
                    <a:pt x="640" y="472"/>
                  </a:lnTo>
                  <a:lnTo>
                    <a:pt x="943" y="371"/>
                  </a:lnTo>
                  <a:lnTo>
                    <a:pt x="1179" y="303"/>
                  </a:lnTo>
                  <a:lnTo>
                    <a:pt x="1549" y="202"/>
                  </a:lnTo>
                  <a:close/>
                  <a:moveTo>
                    <a:pt x="1886" y="0"/>
                  </a:moveTo>
                  <a:lnTo>
                    <a:pt x="1684" y="34"/>
                  </a:lnTo>
                  <a:lnTo>
                    <a:pt x="1482" y="68"/>
                  </a:lnTo>
                  <a:lnTo>
                    <a:pt x="876" y="202"/>
                  </a:lnTo>
                  <a:lnTo>
                    <a:pt x="573" y="303"/>
                  </a:lnTo>
                  <a:lnTo>
                    <a:pt x="304" y="438"/>
                  </a:lnTo>
                  <a:lnTo>
                    <a:pt x="270" y="371"/>
                  </a:lnTo>
                  <a:lnTo>
                    <a:pt x="236" y="371"/>
                  </a:lnTo>
                  <a:lnTo>
                    <a:pt x="236" y="404"/>
                  </a:lnTo>
                  <a:lnTo>
                    <a:pt x="203" y="472"/>
                  </a:lnTo>
                  <a:lnTo>
                    <a:pt x="34" y="573"/>
                  </a:lnTo>
                  <a:lnTo>
                    <a:pt x="1" y="640"/>
                  </a:lnTo>
                  <a:lnTo>
                    <a:pt x="1" y="741"/>
                  </a:lnTo>
                  <a:lnTo>
                    <a:pt x="68" y="775"/>
                  </a:lnTo>
                  <a:lnTo>
                    <a:pt x="135" y="775"/>
                  </a:lnTo>
                  <a:lnTo>
                    <a:pt x="203" y="707"/>
                  </a:lnTo>
                  <a:lnTo>
                    <a:pt x="236" y="1078"/>
                  </a:lnTo>
                  <a:lnTo>
                    <a:pt x="304" y="1414"/>
                  </a:lnTo>
                  <a:lnTo>
                    <a:pt x="405" y="1751"/>
                  </a:lnTo>
                  <a:lnTo>
                    <a:pt x="539" y="2088"/>
                  </a:lnTo>
                  <a:lnTo>
                    <a:pt x="573" y="2155"/>
                  </a:lnTo>
                  <a:lnTo>
                    <a:pt x="640" y="2189"/>
                  </a:lnTo>
                  <a:lnTo>
                    <a:pt x="775" y="2155"/>
                  </a:lnTo>
                  <a:lnTo>
                    <a:pt x="943" y="2121"/>
                  </a:lnTo>
                  <a:lnTo>
                    <a:pt x="1213" y="2054"/>
                  </a:lnTo>
                  <a:lnTo>
                    <a:pt x="1482" y="1987"/>
                  </a:lnTo>
                  <a:lnTo>
                    <a:pt x="1617" y="1953"/>
                  </a:lnTo>
                  <a:lnTo>
                    <a:pt x="1751" y="1987"/>
                  </a:lnTo>
                  <a:lnTo>
                    <a:pt x="1819" y="1987"/>
                  </a:lnTo>
                  <a:lnTo>
                    <a:pt x="1886" y="1953"/>
                  </a:lnTo>
                  <a:lnTo>
                    <a:pt x="1954" y="1886"/>
                  </a:lnTo>
                  <a:lnTo>
                    <a:pt x="2088" y="1852"/>
                  </a:lnTo>
                  <a:lnTo>
                    <a:pt x="2358" y="1785"/>
                  </a:lnTo>
                  <a:lnTo>
                    <a:pt x="2425" y="1751"/>
                  </a:lnTo>
                  <a:lnTo>
                    <a:pt x="2459" y="1684"/>
                  </a:lnTo>
                  <a:lnTo>
                    <a:pt x="2492" y="1515"/>
                  </a:lnTo>
                  <a:lnTo>
                    <a:pt x="2526" y="1347"/>
                  </a:lnTo>
                  <a:lnTo>
                    <a:pt x="2526" y="1179"/>
                  </a:lnTo>
                  <a:lnTo>
                    <a:pt x="2425" y="808"/>
                  </a:lnTo>
                  <a:lnTo>
                    <a:pt x="2324" y="472"/>
                  </a:lnTo>
                  <a:lnTo>
                    <a:pt x="2223" y="169"/>
                  </a:lnTo>
                  <a:lnTo>
                    <a:pt x="2156" y="68"/>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7" name="Google Shape;237;p3"/>
            <p:cNvSpPr/>
            <p:nvPr/>
          </p:nvSpPr>
          <p:spPr>
            <a:xfrm>
              <a:off x="6013328" y="4376517"/>
              <a:ext cx="125617" cy="115576"/>
            </a:xfrm>
            <a:custGeom>
              <a:avLst/>
              <a:gdLst/>
              <a:ahLst/>
              <a:cxnLst/>
              <a:rect l="l" t="t" r="r" b="b"/>
              <a:pathLst>
                <a:path w="2527" h="2325" extrusionOk="0">
                  <a:moveTo>
                    <a:pt x="1112" y="910"/>
                  </a:moveTo>
                  <a:lnTo>
                    <a:pt x="1112" y="977"/>
                  </a:lnTo>
                  <a:lnTo>
                    <a:pt x="1045" y="1045"/>
                  </a:lnTo>
                  <a:lnTo>
                    <a:pt x="977" y="1078"/>
                  </a:lnTo>
                  <a:lnTo>
                    <a:pt x="910" y="1078"/>
                  </a:lnTo>
                  <a:lnTo>
                    <a:pt x="1045" y="944"/>
                  </a:lnTo>
                  <a:lnTo>
                    <a:pt x="1112" y="910"/>
                  </a:lnTo>
                  <a:close/>
                  <a:moveTo>
                    <a:pt x="1886" y="270"/>
                  </a:moveTo>
                  <a:lnTo>
                    <a:pt x="1954" y="338"/>
                  </a:lnTo>
                  <a:lnTo>
                    <a:pt x="2055" y="506"/>
                  </a:lnTo>
                  <a:lnTo>
                    <a:pt x="2156" y="843"/>
                  </a:lnTo>
                  <a:lnTo>
                    <a:pt x="2257" y="1314"/>
                  </a:lnTo>
                  <a:lnTo>
                    <a:pt x="2257" y="1415"/>
                  </a:lnTo>
                  <a:lnTo>
                    <a:pt x="2223" y="1482"/>
                  </a:lnTo>
                  <a:lnTo>
                    <a:pt x="2156" y="1516"/>
                  </a:lnTo>
                  <a:lnTo>
                    <a:pt x="2088" y="1583"/>
                  </a:lnTo>
                  <a:lnTo>
                    <a:pt x="1886" y="1617"/>
                  </a:lnTo>
                  <a:lnTo>
                    <a:pt x="1718" y="1651"/>
                  </a:lnTo>
                  <a:lnTo>
                    <a:pt x="1482" y="1752"/>
                  </a:lnTo>
                  <a:lnTo>
                    <a:pt x="1482" y="1684"/>
                  </a:lnTo>
                  <a:lnTo>
                    <a:pt x="1415" y="1280"/>
                  </a:lnTo>
                  <a:lnTo>
                    <a:pt x="1348" y="876"/>
                  </a:lnTo>
                  <a:lnTo>
                    <a:pt x="1348" y="843"/>
                  </a:lnTo>
                  <a:lnTo>
                    <a:pt x="1348" y="809"/>
                  </a:lnTo>
                  <a:lnTo>
                    <a:pt x="1247" y="708"/>
                  </a:lnTo>
                  <a:lnTo>
                    <a:pt x="1078" y="708"/>
                  </a:lnTo>
                  <a:lnTo>
                    <a:pt x="977" y="775"/>
                  </a:lnTo>
                  <a:lnTo>
                    <a:pt x="775" y="910"/>
                  </a:lnTo>
                  <a:lnTo>
                    <a:pt x="674" y="1078"/>
                  </a:lnTo>
                  <a:lnTo>
                    <a:pt x="674" y="1179"/>
                  </a:lnTo>
                  <a:lnTo>
                    <a:pt x="708" y="1247"/>
                  </a:lnTo>
                  <a:lnTo>
                    <a:pt x="843" y="1280"/>
                  </a:lnTo>
                  <a:lnTo>
                    <a:pt x="944" y="1314"/>
                  </a:lnTo>
                  <a:lnTo>
                    <a:pt x="1078" y="1280"/>
                  </a:lnTo>
                  <a:lnTo>
                    <a:pt x="1179" y="1213"/>
                  </a:lnTo>
                  <a:lnTo>
                    <a:pt x="1213" y="1482"/>
                  </a:lnTo>
                  <a:lnTo>
                    <a:pt x="1280" y="1718"/>
                  </a:lnTo>
                  <a:lnTo>
                    <a:pt x="1314" y="1785"/>
                  </a:lnTo>
                  <a:lnTo>
                    <a:pt x="1348" y="1785"/>
                  </a:lnTo>
                  <a:lnTo>
                    <a:pt x="708" y="2088"/>
                  </a:lnTo>
                  <a:lnTo>
                    <a:pt x="607" y="1819"/>
                  </a:lnTo>
                  <a:lnTo>
                    <a:pt x="506" y="1550"/>
                  </a:lnTo>
                  <a:lnTo>
                    <a:pt x="405" y="1011"/>
                  </a:lnTo>
                  <a:lnTo>
                    <a:pt x="371" y="843"/>
                  </a:lnTo>
                  <a:lnTo>
                    <a:pt x="304" y="708"/>
                  </a:lnTo>
                  <a:lnTo>
                    <a:pt x="809" y="573"/>
                  </a:lnTo>
                  <a:lnTo>
                    <a:pt x="1314" y="405"/>
                  </a:lnTo>
                  <a:lnTo>
                    <a:pt x="1819" y="270"/>
                  </a:lnTo>
                  <a:close/>
                  <a:moveTo>
                    <a:pt x="1954" y="1"/>
                  </a:moveTo>
                  <a:lnTo>
                    <a:pt x="1045" y="237"/>
                  </a:lnTo>
                  <a:lnTo>
                    <a:pt x="573" y="371"/>
                  </a:lnTo>
                  <a:lnTo>
                    <a:pt x="136" y="540"/>
                  </a:lnTo>
                  <a:lnTo>
                    <a:pt x="102" y="540"/>
                  </a:lnTo>
                  <a:lnTo>
                    <a:pt x="68" y="573"/>
                  </a:lnTo>
                  <a:lnTo>
                    <a:pt x="1" y="607"/>
                  </a:lnTo>
                  <a:lnTo>
                    <a:pt x="1" y="674"/>
                  </a:lnTo>
                  <a:lnTo>
                    <a:pt x="35" y="742"/>
                  </a:lnTo>
                  <a:lnTo>
                    <a:pt x="136" y="742"/>
                  </a:lnTo>
                  <a:lnTo>
                    <a:pt x="304" y="1516"/>
                  </a:lnTo>
                  <a:lnTo>
                    <a:pt x="405" y="1886"/>
                  </a:lnTo>
                  <a:lnTo>
                    <a:pt x="573" y="2257"/>
                  </a:lnTo>
                  <a:lnTo>
                    <a:pt x="573" y="2290"/>
                  </a:lnTo>
                  <a:lnTo>
                    <a:pt x="641" y="2324"/>
                  </a:lnTo>
                  <a:lnTo>
                    <a:pt x="708" y="2290"/>
                  </a:lnTo>
                  <a:lnTo>
                    <a:pt x="1550" y="1954"/>
                  </a:lnTo>
                  <a:lnTo>
                    <a:pt x="2425" y="1684"/>
                  </a:lnTo>
                  <a:lnTo>
                    <a:pt x="2492" y="1651"/>
                  </a:lnTo>
                  <a:lnTo>
                    <a:pt x="2526" y="1583"/>
                  </a:lnTo>
                  <a:lnTo>
                    <a:pt x="2459" y="1179"/>
                  </a:lnTo>
                  <a:lnTo>
                    <a:pt x="2391" y="809"/>
                  </a:lnTo>
                  <a:lnTo>
                    <a:pt x="2257" y="405"/>
                  </a:lnTo>
                  <a:lnTo>
                    <a:pt x="2088"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8" name="Google Shape;238;p3"/>
            <p:cNvSpPr/>
            <p:nvPr/>
          </p:nvSpPr>
          <p:spPr>
            <a:xfrm>
              <a:off x="6311240" y="4351414"/>
              <a:ext cx="25153" cy="61988"/>
            </a:xfrm>
            <a:custGeom>
              <a:avLst/>
              <a:gdLst/>
              <a:ahLst/>
              <a:cxnLst/>
              <a:rect l="l" t="t" r="r" b="b"/>
              <a:pathLst>
                <a:path w="506" h="1247" extrusionOk="0">
                  <a:moveTo>
                    <a:pt x="405" y="1"/>
                  </a:moveTo>
                  <a:lnTo>
                    <a:pt x="270" y="270"/>
                  </a:lnTo>
                  <a:lnTo>
                    <a:pt x="169" y="573"/>
                  </a:lnTo>
                  <a:lnTo>
                    <a:pt x="35" y="876"/>
                  </a:lnTo>
                  <a:lnTo>
                    <a:pt x="1" y="1011"/>
                  </a:lnTo>
                  <a:lnTo>
                    <a:pt x="1" y="1179"/>
                  </a:lnTo>
                  <a:lnTo>
                    <a:pt x="1" y="1213"/>
                  </a:lnTo>
                  <a:lnTo>
                    <a:pt x="35" y="1247"/>
                  </a:lnTo>
                  <a:lnTo>
                    <a:pt x="68" y="1247"/>
                  </a:lnTo>
                  <a:lnTo>
                    <a:pt x="136" y="1213"/>
                  </a:lnTo>
                  <a:lnTo>
                    <a:pt x="203" y="1112"/>
                  </a:lnTo>
                  <a:lnTo>
                    <a:pt x="270" y="977"/>
                  </a:lnTo>
                  <a:lnTo>
                    <a:pt x="338" y="708"/>
                  </a:lnTo>
                  <a:lnTo>
                    <a:pt x="439" y="371"/>
                  </a:lnTo>
                  <a:lnTo>
                    <a:pt x="506"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9" name="Google Shape;239;p3"/>
            <p:cNvSpPr/>
            <p:nvPr/>
          </p:nvSpPr>
          <p:spPr>
            <a:xfrm>
              <a:off x="6080287" y="4512126"/>
              <a:ext cx="31864" cy="55278"/>
            </a:xfrm>
            <a:custGeom>
              <a:avLst/>
              <a:gdLst/>
              <a:ahLst/>
              <a:cxnLst/>
              <a:rect l="l" t="t" r="r" b="b"/>
              <a:pathLst>
                <a:path w="641" h="1112" extrusionOk="0">
                  <a:moveTo>
                    <a:pt x="405" y="707"/>
                  </a:moveTo>
                  <a:lnTo>
                    <a:pt x="405" y="741"/>
                  </a:lnTo>
                  <a:lnTo>
                    <a:pt x="405" y="808"/>
                  </a:lnTo>
                  <a:lnTo>
                    <a:pt x="371" y="875"/>
                  </a:lnTo>
                  <a:lnTo>
                    <a:pt x="337" y="909"/>
                  </a:lnTo>
                  <a:lnTo>
                    <a:pt x="304" y="875"/>
                  </a:lnTo>
                  <a:lnTo>
                    <a:pt x="236" y="842"/>
                  </a:lnTo>
                  <a:lnTo>
                    <a:pt x="236" y="774"/>
                  </a:lnTo>
                  <a:lnTo>
                    <a:pt x="337" y="707"/>
                  </a:lnTo>
                  <a:close/>
                  <a:moveTo>
                    <a:pt x="506" y="0"/>
                  </a:moveTo>
                  <a:lnTo>
                    <a:pt x="405" y="34"/>
                  </a:lnTo>
                  <a:lnTo>
                    <a:pt x="270" y="168"/>
                  </a:lnTo>
                  <a:lnTo>
                    <a:pt x="169" y="370"/>
                  </a:lnTo>
                  <a:lnTo>
                    <a:pt x="102" y="572"/>
                  </a:lnTo>
                  <a:lnTo>
                    <a:pt x="102" y="640"/>
                  </a:lnTo>
                  <a:lnTo>
                    <a:pt x="34" y="707"/>
                  </a:lnTo>
                  <a:lnTo>
                    <a:pt x="1" y="741"/>
                  </a:lnTo>
                  <a:lnTo>
                    <a:pt x="1" y="774"/>
                  </a:lnTo>
                  <a:lnTo>
                    <a:pt x="68" y="842"/>
                  </a:lnTo>
                  <a:lnTo>
                    <a:pt x="68" y="909"/>
                  </a:lnTo>
                  <a:lnTo>
                    <a:pt x="102" y="1010"/>
                  </a:lnTo>
                  <a:lnTo>
                    <a:pt x="135" y="1077"/>
                  </a:lnTo>
                  <a:lnTo>
                    <a:pt x="203" y="1111"/>
                  </a:lnTo>
                  <a:lnTo>
                    <a:pt x="371" y="1111"/>
                  </a:lnTo>
                  <a:lnTo>
                    <a:pt x="472" y="1077"/>
                  </a:lnTo>
                  <a:lnTo>
                    <a:pt x="539" y="976"/>
                  </a:lnTo>
                  <a:lnTo>
                    <a:pt x="573" y="909"/>
                  </a:lnTo>
                  <a:lnTo>
                    <a:pt x="607" y="808"/>
                  </a:lnTo>
                  <a:lnTo>
                    <a:pt x="607" y="707"/>
                  </a:lnTo>
                  <a:lnTo>
                    <a:pt x="573" y="640"/>
                  </a:lnTo>
                  <a:lnTo>
                    <a:pt x="539" y="572"/>
                  </a:lnTo>
                  <a:lnTo>
                    <a:pt x="472" y="539"/>
                  </a:lnTo>
                  <a:lnTo>
                    <a:pt x="304" y="505"/>
                  </a:lnTo>
                  <a:lnTo>
                    <a:pt x="371" y="370"/>
                  </a:lnTo>
                  <a:lnTo>
                    <a:pt x="438" y="236"/>
                  </a:lnTo>
                  <a:lnTo>
                    <a:pt x="539" y="135"/>
                  </a:lnTo>
                  <a:lnTo>
                    <a:pt x="607" y="101"/>
                  </a:lnTo>
                  <a:lnTo>
                    <a:pt x="640" y="101"/>
                  </a:lnTo>
                  <a:lnTo>
                    <a:pt x="640"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0" name="Google Shape;240;p3"/>
            <p:cNvSpPr/>
            <p:nvPr/>
          </p:nvSpPr>
          <p:spPr>
            <a:xfrm>
              <a:off x="6035101" y="4478621"/>
              <a:ext cx="125567" cy="110505"/>
            </a:xfrm>
            <a:custGeom>
              <a:avLst/>
              <a:gdLst/>
              <a:ahLst/>
              <a:cxnLst/>
              <a:rect l="l" t="t" r="r" b="b"/>
              <a:pathLst>
                <a:path w="2526" h="2223" extrusionOk="0">
                  <a:moveTo>
                    <a:pt x="1953" y="169"/>
                  </a:moveTo>
                  <a:lnTo>
                    <a:pt x="2021" y="203"/>
                  </a:lnTo>
                  <a:lnTo>
                    <a:pt x="2021" y="236"/>
                  </a:lnTo>
                  <a:lnTo>
                    <a:pt x="2122" y="741"/>
                  </a:lnTo>
                  <a:lnTo>
                    <a:pt x="2290" y="1650"/>
                  </a:lnTo>
                  <a:lnTo>
                    <a:pt x="1617" y="1852"/>
                  </a:lnTo>
                  <a:lnTo>
                    <a:pt x="1280" y="1920"/>
                  </a:lnTo>
                  <a:lnTo>
                    <a:pt x="943" y="1953"/>
                  </a:lnTo>
                  <a:lnTo>
                    <a:pt x="809" y="1953"/>
                  </a:lnTo>
                  <a:lnTo>
                    <a:pt x="674" y="1852"/>
                  </a:lnTo>
                  <a:lnTo>
                    <a:pt x="573" y="1751"/>
                  </a:lnTo>
                  <a:lnTo>
                    <a:pt x="506" y="1583"/>
                  </a:lnTo>
                  <a:lnTo>
                    <a:pt x="371" y="1179"/>
                  </a:lnTo>
                  <a:lnTo>
                    <a:pt x="304" y="809"/>
                  </a:lnTo>
                  <a:lnTo>
                    <a:pt x="977" y="607"/>
                  </a:lnTo>
                  <a:lnTo>
                    <a:pt x="1650" y="337"/>
                  </a:lnTo>
                  <a:lnTo>
                    <a:pt x="1852" y="203"/>
                  </a:lnTo>
                  <a:lnTo>
                    <a:pt x="1953" y="169"/>
                  </a:lnTo>
                  <a:close/>
                  <a:moveTo>
                    <a:pt x="2021" y="1"/>
                  </a:moveTo>
                  <a:lnTo>
                    <a:pt x="1145" y="337"/>
                  </a:lnTo>
                  <a:lnTo>
                    <a:pt x="270" y="607"/>
                  </a:lnTo>
                  <a:lnTo>
                    <a:pt x="236" y="573"/>
                  </a:lnTo>
                  <a:lnTo>
                    <a:pt x="203" y="506"/>
                  </a:lnTo>
                  <a:lnTo>
                    <a:pt x="169" y="506"/>
                  </a:lnTo>
                  <a:lnTo>
                    <a:pt x="102" y="539"/>
                  </a:lnTo>
                  <a:lnTo>
                    <a:pt x="102" y="573"/>
                  </a:lnTo>
                  <a:lnTo>
                    <a:pt x="102" y="640"/>
                  </a:lnTo>
                  <a:lnTo>
                    <a:pt x="68" y="640"/>
                  </a:lnTo>
                  <a:lnTo>
                    <a:pt x="34" y="708"/>
                  </a:lnTo>
                  <a:lnTo>
                    <a:pt x="1" y="775"/>
                  </a:lnTo>
                  <a:lnTo>
                    <a:pt x="34" y="809"/>
                  </a:lnTo>
                  <a:lnTo>
                    <a:pt x="102" y="842"/>
                  </a:lnTo>
                  <a:lnTo>
                    <a:pt x="169" y="1246"/>
                  </a:lnTo>
                  <a:lnTo>
                    <a:pt x="270" y="1617"/>
                  </a:lnTo>
                  <a:lnTo>
                    <a:pt x="371" y="1920"/>
                  </a:lnTo>
                  <a:lnTo>
                    <a:pt x="438" y="2088"/>
                  </a:lnTo>
                  <a:lnTo>
                    <a:pt x="539" y="2189"/>
                  </a:lnTo>
                  <a:lnTo>
                    <a:pt x="640" y="2223"/>
                  </a:lnTo>
                  <a:lnTo>
                    <a:pt x="943" y="2223"/>
                  </a:lnTo>
                  <a:lnTo>
                    <a:pt x="1314" y="2155"/>
                  </a:lnTo>
                  <a:lnTo>
                    <a:pt x="1886" y="2021"/>
                  </a:lnTo>
                  <a:lnTo>
                    <a:pt x="2189" y="1953"/>
                  </a:lnTo>
                  <a:lnTo>
                    <a:pt x="2458" y="1819"/>
                  </a:lnTo>
                  <a:lnTo>
                    <a:pt x="2526" y="1785"/>
                  </a:lnTo>
                  <a:lnTo>
                    <a:pt x="2526" y="1684"/>
                  </a:lnTo>
                  <a:lnTo>
                    <a:pt x="2324" y="876"/>
                  </a:lnTo>
                  <a:lnTo>
                    <a:pt x="2122" y="34"/>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1" name="Google Shape;241;p3"/>
            <p:cNvSpPr/>
            <p:nvPr/>
          </p:nvSpPr>
          <p:spPr>
            <a:xfrm>
              <a:off x="6341364" y="4378207"/>
              <a:ext cx="11781" cy="13422"/>
            </a:xfrm>
            <a:custGeom>
              <a:avLst/>
              <a:gdLst/>
              <a:ahLst/>
              <a:cxnLst/>
              <a:rect l="l" t="t" r="r" b="b"/>
              <a:pathLst>
                <a:path w="237" h="270" extrusionOk="0">
                  <a:moveTo>
                    <a:pt x="68" y="1"/>
                  </a:moveTo>
                  <a:lnTo>
                    <a:pt x="1" y="34"/>
                  </a:lnTo>
                  <a:lnTo>
                    <a:pt x="1" y="102"/>
                  </a:lnTo>
                  <a:lnTo>
                    <a:pt x="1" y="169"/>
                  </a:lnTo>
                  <a:lnTo>
                    <a:pt x="35" y="236"/>
                  </a:lnTo>
                  <a:lnTo>
                    <a:pt x="68" y="270"/>
                  </a:lnTo>
                  <a:lnTo>
                    <a:pt x="136" y="270"/>
                  </a:lnTo>
                  <a:lnTo>
                    <a:pt x="203" y="203"/>
                  </a:lnTo>
                  <a:lnTo>
                    <a:pt x="237" y="169"/>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2" name="Google Shape;242;p3"/>
            <p:cNvSpPr/>
            <p:nvPr/>
          </p:nvSpPr>
          <p:spPr>
            <a:xfrm>
              <a:off x="6205805" y="4490353"/>
              <a:ext cx="28534" cy="16802"/>
            </a:xfrm>
            <a:custGeom>
              <a:avLst/>
              <a:gdLst/>
              <a:ahLst/>
              <a:cxnLst/>
              <a:rect l="l" t="t" r="r" b="b"/>
              <a:pathLst>
                <a:path w="574" h="338" extrusionOk="0">
                  <a:moveTo>
                    <a:pt x="439" y="0"/>
                  </a:moveTo>
                  <a:lnTo>
                    <a:pt x="102" y="169"/>
                  </a:lnTo>
                  <a:lnTo>
                    <a:pt x="1" y="236"/>
                  </a:lnTo>
                  <a:lnTo>
                    <a:pt x="1" y="270"/>
                  </a:lnTo>
                  <a:lnTo>
                    <a:pt x="1" y="303"/>
                  </a:lnTo>
                  <a:lnTo>
                    <a:pt x="34" y="337"/>
                  </a:lnTo>
                  <a:lnTo>
                    <a:pt x="203" y="337"/>
                  </a:lnTo>
                  <a:lnTo>
                    <a:pt x="472" y="236"/>
                  </a:lnTo>
                  <a:lnTo>
                    <a:pt x="540" y="202"/>
                  </a:lnTo>
                  <a:lnTo>
                    <a:pt x="573" y="169"/>
                  </a:lnTo>
                  <a:lnTo>
                    <a:pt x="573" y="101"/>
                  </a:lnTo>
                  <a:lnTo>
                    <a:pt x="506"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3" name="Google Shape;243;p3"/>
            <p:cNvSpPr/>
            <p:nvPr/>
          </p:nvSpPr>
          <p:spPr>
            <a:xfrm>
              <a:off x="6304579" y="4530519"/>
              <a:ext cx="120547" cy="108815"/>
            </a:xfrm>
            <a:custGeom>
              <a:avLst/>
              <a:gdLst/>
              <a:ahLst/>
              <a:cxnLst/>
              <a:rect l="l" t="t" r="r" b="b"/>
              <a:pathLst>
                <a:path w="2425" h="2189" extrusionOk="0">
                  <a:moveTo>
                    <a:pt x="1886" y="270"/>
                  </a:moveTo>
                  <a:lnTo>
                    <a:pt x="2020" y="808"/>
                  </a:lnTo>
                  <a:lnTo>
                    <a:pt x="2088" y="1078"/>
                  </a:lnTo>
                  <a:lnTo>
                    <a:pt x="2155" y="1381"/>
                  </a:lnTo>
                  <a:lnTo>
                    <a:pt x="2155" y="1516"/>
                  </a:lnTo>
                  <a:lnTo>
                    <a:pt x="2121" y="1650"/>
                  </a:lnTo>
                  <a:lnTo>
                    <a:pt x="2054" y="1751"/>
                  </a:lnTo>
                  <a:lnTo>
                    <a:pt x="1886" y="1819"/>
                  </a:lnTo>
                  <a:lnTo>
                    <a:pt x="1313" y="1819"/>
                  </a:lnTo>
                  <a:lnTo>
                    <a:pt x="1044" y="1852"/>
                  </a:lnTo>
                  <a:lnTo>
                    <a:pt x="741" y="1920"/>
                  </a:lnTo>
                  <a:lnTo>
                    <a:pt x="640" y="1381"/>
                  </a:lnTo>
                  <a:lnTo>
                    <a:pt x="539" y="1044"/>
                  </a:lnTo>
                  <a:lnTo>
                    <a:pt x="472" y="674"/>
                  </a:lnTo>
                  <a:lnTo>
                    <a:pt x="472" y="640"/>
                  </a:lnTo>
                  <a:lnTo>
                    <a:pt x="842" y="539"/>
                  </a:lnTo>
                  <a:lnTo>
                    <a:pt x="1179" y="472"/>
                  </a:lnTo>
                  <a:lnTo>
                    <a:pt x="1549" y="371"/>
                  </a:lnTo>
                  <a:lnTo>
                    <a:pt x="1886" y="270"/>
                  </a:lnTo>
                  <a:close/>
                  <a:moveTo>
                    <a:pt x="1953" y="0"/>
                  </a:moveTo>
                  <a:lnTo>
                    <a:pt x="1886" y="34"/>
                  </a:lnTo>
                  <a:lnTo>
                    <a:pt x="1650" y="135"/>
                  </a:lnTo>
                  <a:lnTo>
                    <a:pt x="1414" y="169"/>
                  </a:lnTo>
                  <a:lnTo>
                    <a:pt x="909" y="236"/>
                  </a:lnTo>
                  <a:lnTo>
                    <a:pt x="674" y="303"/>
                  </a:lnTo>
                  <a:lnTo>
                    <a:pt x="472" y="337"/>
                  </a:lnTo>
                  <a:lnTo>
                    <a:pt x="34" y="539"/>
                  </a:lnTo>
                  <a:lnTo>
                    <a:pt x="0" y="573"/>
                  </a:lnTo>
                  <a:lnTo>
                    <a:pt x="0" y="606"/>
                  </a:lnTo>
                  <a:lnTo>
                    <a:pt x="0" y="674"/>
                  </a:lnTo>
                  <a:lnTo>
                    <a:pt x="68" y="741"/>
                  </a:lnTo>
                  <a:lnTo>
                    <a:pt x="169" y="741"/>
                  </a:lnTo>
                  <a:lnTo>
                    <a:pt x="270" y="707"/>
                  </a:lnTo>
                  <a:lnTo>
                    <a:pt x="303" y="909"/>
                  </a:lnTo>
                  <a:lnTo>
                    <a:pt x="337" y="1111"/>
                  </a:lnTo>
                  <a:lnTo>
                    <a:pt x="539" y="2088"/>
                  </a:lnTo>
                  <a:lnTo>
                    <a:pt x="606" y="2189"/>
                  </a:lnTo>
                  <a:lnTo>
                    <a:pt x="707" y="2189"/>
                  </a:lnTo>
                  <a:lnTo>
                    <a:pt x="876" y="2122"/>
                  </a:lnTo>
                  <a:lnTo>
                    <a:pt x="1111" y="2088"/>
                  </a:lnTo>
                  <a:lnTo>
                    <a:pt x="1549" y="2088"/>
                  </a:lnTo>
                  <a:lnTo>
                    <a:pt x="1751" y="2054"/>
                  </a:lnTo>
                  <a:lnTo>
                    <a:pt x="1953" y="2021"/>
                  </a:lnTo>
                  <a:lnTo>
                    <a:pt x="2155" y="1953"/>
                  </a:lnTo>
                  <a:lnTo>
                    <a:pt x="2323" y="1852"/>
                  </a:lnTo>
                  <a:lnTo>
                    <a:pt x="2391" y="1785"/>
                  </a:lnTo>
                  <a:lnTo>
                    <a:pt x="2424" y="1684"/>
                  </a:lnTo>
                  <a:lnTo>
                    <a:pt x="2391" y="1448"/>
                  </a:lnTo>
                  <a:lnTo>
                    <a:pt x="2054" y="68"/>
                  </a:lnTo>
                  <a:lnTo>
                    <a:pt x="2020"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4" name="Google Shape;244;p3"/>
            <p:cNvSpPr/>
            <p:nvPr/>
          </p:nvSpPr>
          <p:spPr>
            <a:xfrm>
              <a:off x="5787396" y="4540560"/>
              <a:ext cx="128948" cy="107175"/>
            </a:xfrm>
            <a:custGeom>
              <a:avLst/>
              <a:gdLst/>
              <a:ahLst/>
              <a:cxnLst/>
              <a:rect l="l" t="t" r="r" b="b"/>
              <a:pathLst>
                <a:path w="2594" h="2156" extrusionOk="0">
                  <a:moveTo>
                    <a:pt x="1819" y="303"/>
                  </a:moveTo>
                  <a:lnTo>
                    <a:pt x="1954" y="404"/>
                  </a:lnTo>
                  <a:lnTo>
                    <a:pt x="2088" y="505"/>
                  </a:lnTo>
                  <a:lnTo>
                    <a:pt x="2156" y="674"/>
                  </a:lnTo>
                  <a:lnTo>
                    <a:pt x="2223" y="876"/>
                  </a:lnTo>
                  <a:lnTo>
                    <a:pt x="2257" y="1111"/>
                  </a:lnTo>
                  <a:lnTo>
                    <a:pt x="2324" y="1516"/>
                  </a:lnTo>
                  <a:lnTo>
                    <a:pt x="1954" y="1650"/>
                  </a:lnTo>
                  <a:lnTo>
                    <a:pt x="1550" y="1751"/>
                  </a:lnTo>
                  <a:lnTo>
                    <a:pt x="1179" y="1819"/>
                  </a:lnTo>
                  <a:lnTo>
                    <a:pt x="775" y="1886"/>
                  </a:lnTo>
                  <a:lnTo>
                    <a:pt x="573" y="1314"/>
                  </a:lnTo>
                  <a:lnTo>
                    <a:pt x="438" y="741"/>
                  </a:lnTo>
                  <a:lnTo>
                    <a:pt x="1011" y="505"/>
                  </a:lnTo>
                  <a:lnTo>
                    <a:pt x="1314" y="404"/>
                  </a:lnTo>
                  <a:lnTo>
                    <a:pt x="1617" y="337"/>
                  </a:lnTo>
                  <a:lnTo>
                    <a:pt x="1718" y="303"/>
                  </a:lnTo>
                  <a:close/>
                  <a:moveTo>
                    <a:pt x="1785" y="0"/>
                  </a:moveTo>
                  <a:lnTo>
                    <a:pt x="1550" y="68"/>
                  </a:lnTo>
                  <a:lnTo>
                    <a:pt x="1112" y="169"/>
                  </a:lnTo>
                  <a:lnTo>
                    <a:pt x="708" y="303"/>
                  </a:lnTo>
                  <a:lnTo>
                    <a:pt x="337" y="472"/>
                  </a:lnTo>
                  <a:lnTo>
                    <a:pt x="236" y="472"/>
                  </a:lnTo>
                  <a:lnTo>
                    <a:pt x="203" y="505"/>
                  </a:lnTo>
                  <a:lnTo>
                    <a:pt x="169" y="539"/>
                  </a:lnTo>
                  <a:lnTo>
                    <a:pt x="169" y="573"/>
                  </a:lnTo>
                  <a:lnTo>
                    <a:pt x="68" y="640"/>
                  </a:lnTo>
                  <a:lnTo>
                    <a:pt x="34" y="674"/>
                  </a:lnTo>
                  <a:lnTo>
                    <a:pt x="1" y="707"/>
                  </a:lnTo>
                  <a:lnTo>
                    <a:pt x="34" y="808"/>
                  </a:lnTo>
                  <a:lnTo>
                    <a:pt x="102" y="876"/>
                  </a:lnTo>
                  <a:lnTo>
                    <a:pt x="203" y="876"/>
                  </a:lnTo>
                  <a:lnTo>
                    <a:pt x="203" y="842"/>
                  </a:lnTo>
                  <a:lnTo>
                    <a:pt x="270" y="1179"/>
                  </a:lnTo>
                  <a:lnTo>
                    <a:pt x="337" y="1482"/>
                  </a:lnTo>
                  <a:lnTo>
                    <a:pt x="539" y="2054"/>
                  </a:lnTo>
                  <a:lnTo>
                    <a:pt x="607" y="2122"/>
                  </a:lnTo>
                  <a:lnTo>
                    <a:pt x="674" y="2155"/>
                  </a:lnTo>
                  <a:lnTo>
                    <a:pt x="1146" y="2122"/>
                  </a:lnTo>
                  <a:lnTo>
                    <a:pt x="1617" y="2021"/>
                  </a:lnTo>
                  <a:lnTo>
                    <a:pt x="2055" y="1886"/>
                  </a:lnTo>
                  <a:lnTo>
                    <a:pt x="2492" y="1718"/>
                  </a:lnTo>
                  <a:lnTo>
                    <a:pt x="2593" y="1650"/>
                  </a:lnTo>
                  <a:lnTo>
                    <a:pt x="2593" y="1549"/>
                  </a:lnTo>
                  <a:lnTo>
                    <a:pt x="2358" y="438"/>
                  </a:lnTo>
                  <a:lnTo>
                    <a:pt x="2324" y="303"/>
                  </a:lnTo>
                  <a:lnTo>
                    <a:pt x="2257" y="169"/>
                  </a:lnTo>
                  <a:lnTo>
                    <a:pt x="2156" y="101"/>
                  </a:lnTo>
                  <a:lnTo>
                    <a:pt x="2021"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5" name="Google Shape;245;p3"/>
            <p:cNvSpPr/>
            <p:nvPr/>
          </p:nvSpPr>
          <p:spPr>
            <a:xfrm>
              <a:off x="5772334" y="4428414"/>
              <a:ext cx="115526" cy="115526"/>
            </a:xfrm>
            <a:custGeom>
              <a:avLst/>
              <a:gdLst/>
              <a:ahLst/>
              <a:cxnLst/>
              <a:rect l="l" t="t" r="r" b="b"/>
              <a:pathLst>
                <a:path w="2324" h="2324" extrusionOk="0">
                  <a:moveTo>
                    <a:pt x="1853" y="236"/>
                  </a:moveTo>
                  <a:lnTo>
                    <a:pt x="2088" y="1617"/>
                  </a:lnTo>
                  <a:lnTo>
                    <a:pt x="1449" y="1819"/>
                  </a:lnTo>
                  <a:lnTo>
                    <a:pt x="1045" y="1987"/>
                  </a:lnTo>
                  <a:lnTo>
                    <a:pt x="809" y="2054"/>
                  </a:lnTo>
                  <a:lnTo>
                    <a:pt x="607" y="2088"/>
                  </a:lnTo>
                  <a:lnTo>
                    <a:pt x="405" y="1482"/>
                  </a:lnTo>
                  <a:lnTo>
                    <a:pt x="203" y="842"/>
                  </a:lnTo>
                  <a:lnTo>
                    <a:pt x="640" y="708"/>
                  </a:lnTo>
                  <a:lnTo>
                    <a:pt x="1045" y="573"/>
                  </a:lnTo>
                  <a:lnTo>
                    <a:pt x="1853" y="236"/>
                  </a:lnTo>
                  <a:close/>
                  <a:moveTo>
                    <a:pt x="1886" y="1"/>
                  </a:moveTo>
                  <a:lnTo>
                    <a:pt x="1011" y="304"/>
                  </a:lnTo>
                  <a:lnTo>
                    <a:pt x="573" y="472"/>
                  </a:lnTo>
                  <a:lnTo>
                    <a:pt x="135" y="640"/>
                  </a:lnTo>
                  <a:lnTo>
                    <a:pt x="102" y="607"/>
                  </a:lnTo>
                  <a:lnTo>
                    <a:pt x="34" y="607"/>
                  </a:lnTo>
                  <a:lnTo>
                    <a:pt x="1" y="674"/>
                  </a:lnTo>
                  <a:lnTo>
                    <a:pt x="1" y="741"/>
                  </a:lnTo>
                  <a:lnTo>
                    <a:pt x="68" y="1112"/>
                  </a:lnTo>
                  <a:lnTo>
                    <a:pt x="169" y="1482"/>
                  </a:lnTo>
                  <a:lnTo>
                    <a:pt x="405" y="2256"/>
                  </a:lnTo>
                  <a:lnTo>
                    <a:pt x="438" y="2324"/>
                  </a:lnTo>
                  <a:lnTo>
                    <a:pt x="708" y="2324"/>
                  </a:lnTo>
                  <a:lnTo>
                    <a:pt x="876" y="2290"/>
                  </a:lnTo>
                  <a:lnTo>
                    <a:pt x="1213" y="2155"/>
                  </a:lnTo>
                  <a:lnTo>
                    <a:pt x="2257" y="1819"/>
                  </a:lnTo>
                  <a:lnTo>
                    <a:pt x="2290" y="1819"/>
                  </a:lnTo>
                  <a:lnTo>
                    <a:pt x="2324" y="1785"/>
                  </a:lnTo>
                  <a:lnTo>
                    <a:pt x="2324" y="1684"/>
                  </a:lnTo>
                  <a:lnTo>
                    <a:pt x="2021"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6" name="Google Shape;246;p3"/>
            <p:cNvSpPr/>
            <p:nvPr/>
          </p:nvSpPr>
          <p:spPr>
            <a:xfrm>
              <a:off x="5867727" y="4679450"/>
              <a:ext cx="23513" cy="48616"/>
            </a:xfrm>
            <a:custGeom>
              <a:avLst/>
              <a:gdLst/>
              <a:ahLst/>
              <a:cxnLst/>
              <a:rect l="l" t="t" r="r" b="b"/>
              <a:pathLst>
                <a:path w="473" h="978" extrusionOk="0">
                  <a:moveTo>
                    <a:pt x="35" y="1"/>
                  </a:moveTo>
                  <a:lnTo>
                    <a:pt x="1" y="68"/>
                  </a:lnTo>
                  <a:lnTo>
                    <a:pt x="35" y="169"/>
                  </a:lnTo>
                  <a:lnTo>
                    <a:pt x="68" y="270"/>
                  </a:lnTo>
                  <a:lnTo>
                    <a:pt x="136" y="506"/>
                  </a:lnTo>
                  <a:lnTo>
                    <a:pt x="203" y="742"/>
                  </a:lnTo>
                  <a:lnTo>
                    <a:pt x="237" y="843"/>
                  </a:lnTo>
                  <a:lnTo>
                    <a:pt x="304" y="944"/>
                  </a:lnTo>
                  <a:lnTo>
                    <a:pt x="338" y="977"/>
                  </a:lnTo>
                  <a:lnTo>
                    <a:pt x="405" y="977"/>
                  </a:lnTo>
                  <a:lnTo>
                    <a:pt x="439" y="944"/>
                  </a:lnTo>
                  <a:lnTo>
                    <a:pt x="472" y="876"/>
                  </a:lnTo>
                  <a:lnTo>
                    <a:pt x="439" y="775"/>
                  </a:lnTo>
                  <a:lnTo>
                    <a:pt x="405" y="674"/>
                  </a:lnTo>
                  <a:lnTo>
                    <a:pt x="338" y="439"/>
                  </a:lnTo>
                  <a:lnTo>
                    <a:pt x="237" y="203"/>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7" name="Google Shape;247;p3"/>
            <p:cNvSpPr/>
            <p:nvPr/>
          </p:nvSpPr>
          <p:spPr>
            <a:xfrm>
              <a:off x="5819211" y="4644305"/>
              <a:ext cx="123877" cy="115526"/>
            </a:xfrm>
            <a:custGeom>
              <a:avLst/>
              <a:gdLst/>
              <a:ahLst/>
              <a:cxnLst/>
              <a:rect l="l" t="t" r="r" b="b"/>
              <a:pathLst>
                <a:path w="2492" h="2324" extrusionOk="0">
                  <a:moveTo>
                    <a:pt x="1886" y="237"/>
                  </a:moveTo>
                  <a:lnTo>
                    <a:pt x="2122" y="1078"/>
                  </a:lnTo>
                  <a:lnTo>
                    <a:pt x="2223" y="1415"/>
                  </a:lnTo>
                  <a:lnTo>
                    <a:pt x="2256" y="1583"/>
                  </a:lnTo>
                  <a:lnTo>
                    <a:pt x="2223" y="1684"/>
                  </a:lnTo>
                  <a:lnTo>
                    <a:pt x="2189" y="1752"/>
                  </a:lnTo>
                  <a:lnTo>
                    <a:pt x="2088" y="1819"/>
                  </a:lnTo>
                  <a:lnTo>
                    <a:pt x="1920" y="1886"/>
                  </a:lnTo>
                  <a:lnTo>
                    <a:pt x="1583" y="1954"/>
                  </a:lnTo>
                  <a:lnTo>
                    <a:pt x="1280" y="2021"/>
                  </a:lnTo>
                  <a:lnTo>
                    <a:pt x="943" y="2055"/>
                  </a:lnTo>
                  <a:lnTo>
                    <a:pt x="775" y="2055"/>
                  </a:lnTo>
                  <a:lnTo>
                    <a:pt x="674" y="2021"/>
                  </a:lnTo>
                  <a:lnTo>
                    <a:pt x="573" y="1954"/>
                  </a:lnTo>
                  <a:lnTo>
                    <a:pt x="506" y="1785"/>
                  </a:lnTo>
                  <a:lnTo>
                    <a:pt x="438" y="1247"/>
                  </a:lnTo>
                  <a:lnTo>
                    <a:pt x="371" y="944"/>
                  </a:lnTo>
                  <a:lnTo>
                    <a:pt x="270" y="674"/>
                  </a:lnTo>
                  <a:lnTo>
                    <a:pt x="472" y="674"/>
                  </a:lnTo>
                  <a:lnTo>
                    <a:pt x="674" y="641"/>
                  </a:lnTo>
                  <a:lnTo>
                    <a:pt x="1078" y="506"/>
                  </a:lnTo>
                  <a:lnTo>
                    <a:pt x="1886" y="237"/>
                  </a:lnTo>
                  <a:close/>
                  <a:moveTo>
                    <a:pt x="1920" y="1"/>
                  </a:moveTo>
                  <a:lnTo>
                    <a:pt x="977" y="270"/>
                  </a:lnTo>
                  <a:lnTo>
                    <a:pt x="506" y="405"/>
                  </a:lnTo>
                  <a:lnTo>
                    <a:pt x="34" y="506"/>
                  </a:lnTo>
                  <a:lnTo>
                    <a:pt x="1" y="540"/>
                  </a:lnTo>
                  <a:lnTo>
                    <a:pt x="1" y="573"/>
                  </a:lnTo>
                  <a:lnTo>
                    <a:pt x="1" y="641"/>
                  </a:lnTo>
                  <a:lnTo>
                    <a:pt x="34" y="641"/>
                  </a:lnTo>
                  <a:lnTo>
                    <a:pt x="102" y="674"/>
                  </a:lnTo>
                  <a:lnTo>
                    <a:pt x="68" y="708"/>
                  </a:lnTo>
                  <a:lnTo>
                    <a:pt x="68" y="742"/>
                  </a:lnTo>
                  <a:lnTo>
                    <a:pt x="169" y="1112"/>
                  </a:lnTo>
                  <a:lnTo>
                    <a:pt x="203" y="1516"/>
                  </a:lnTo>
                  <a:lnTo>
                    <a:pt x="270" y="1920"/>
                  </a:lnTo>
                  <a:lnTo>
                    <a:pt x="304" y="2122"/>
                  </a:lnTo>
                  <a:lnTo>
                    <a:pt x="405" y="2290"/>
                  </a:lnTo>
                  <a:lnTo>
                    <a:pt x="438" y="2324"/>
                  </a:lnTo>
                  <a:lnTo>
                    <a:pt x="775" y="2324"/>
                  </a:lnTo>
                  <a:lnTo>
                    <a:pt x="1078" y="2290"/>
                  </a:lnTo>
                  <a:lnTo>
                    <a:pt x="1650" y="2156"/>
                  </a:lnTo>
                  <a:lnTo>
                    <a:pt x="2021" y="2088"/>
                  </a:lnTo>
                  <a:lnTo>
                    <a:pt x="2189" y="2021"/>
                  </a:lnTo>
                  <a:lnTo>
                    <a:pt x="2357" y="1920"/>
                  </a:lnTo>
                  <a:lnTo>
                    <a:pt x="2425" y="1853"/>
                  </a:lnTo>
                  <a:lnTo>
                    <a:pt x="2458" y="1785"/>
                  </a:lnTo>
                  <a:lnTo>
                    <a:pt x="2492" y="1651"/>
                  </a:lnTo>
                  <a:lnTo>
                    <a:pt x="2458" y="1482"/>
                  </a:lnTo>
                  <a:lnTo>
                    <a:pt x="2458" y="1348"/>
                  </a:lnTo>
                  <a:lnTo>
                    <a:pt x="2256" y="708"/>
                  </a:lnTo>
                  <a:lnTo>
                    <a:pt x="2054"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8" name="Google Shape;248;p3"/>
            <p:cNvSpPr/>
            <p:nvPr/>
          </p:nvSpPr>
          <p:spPr>
            <a:xfrm>
              <a:off x="6252682" y="4322979"/>
              <a:ext cx="128898" cy="115526"/>
            </a:xfrm>
            <a:custGeom>
              <a:avLst/>
              <a:gdLst/>
              <a:ahLst/>
              <a:cxnLst/>
              <a:rect l="l" t="t" r="r" b="b"/>
              <a:pathLst>
                <a:path w="2593" h="2324" extrusionOk="0">
                  <a:moveTo>
                    <a:pt x="1953" y="169"/>
                  </a:moveTo>
                  <a:lnTo>
                    <a:pt x="2021" y="506"/>
                  </a:lnTo>
                  <a:lnTo>
                    <a:pt x="2088" y="809"/>
                  </a:lnTo>
                  <a:lnTo>
                    <a:pt x="2189" y="1145"/>
                  </a:lnTo>
                  <a:lnTo>
                    <a:pt x="2357" y="1448"/>
                  </a:lnTo>
                  <a:lnTo>
                    <a:pt x="2290" y="1482"/>
                  </a:lnTo>
                  <a:lnTo>
                    <a:pt x="2155" y="1549"/>
                  </a:lnTo>
                  <a:lnTo>
                    <a:pt x="1684" y="1718"/>
                  </a:lnTo>
                  <a:lnTo>
                    <a:pt x="674" y="2054"/>
                  </a:lnTo>
                  <a:lnTo>
                    <a:pt x="539" y="1347"/>
                  </a:lnTo>
                  <a:lnTo>
                    <a:pt x="438" y="1011"/>
                  </a:lnTo>
                  <a:lnTo>
                    <a:pt x="304" y="674"/>
                  </a:lnTo>
                  <a:lnTo>
                    <a:pt x="1953" y="169"/>
                  </a:lnTo>
                  <a:close/>
                  <a:moveTo>
                    <a:pt x="2021" y="1"/>
                  </a:moveTo>
                  <a:lnTo>
                    <a:pt x="236" y="506"/>
                  </a:lnTo>
                  <a:lnTo>
                    <a:pt x="169" y="506"/>
                  </a:lnTo>
                  <a:lnTo>
                    <a:pt x="169" y="539"/>
                  </a:lnTo>
                  <a:lnTo>
                    <a:pt x="68" y="539"/>
                  </a:lnTo>
                  <a:lnTo>
                    <a:pt x="1" y="607"/>
                  </a:lnTo>
                  <a:lnTo>
                    <a:pt x="1" y="674"/>
                  </a:lnTo>
                  <a:lnTo>
                    <a:pt x="34" y="708"/>
                  </a:lnTo>
                  <a:lnTo>
                    <a:pt x="102" y="741"/>
                  </a:lnTo>
                  <a:lnTo>
                    <a:pt x="135" y="708"/>
                  </a:lnTo>
                  <a:lnTo>
                    <a:pt x="169" y="1112"/>
                  </a:lnTo>
                  <a:lnTo>
                    <a:pt x="270" y="1482"/>
                  </a:lnTo>
                  <a:lnTo>
                    <a:pt x="438" y="2223"/>
                  </a:lnTo>
                  <a:lnTo>
                    <a:pt x="472" y="2290"/>
                  </a:lnTo>
                  <a:lnTo>
                    <a:pt x="506" y="2324"/>
                  </a:lnTo>
                  <a:lnTo>
                    <a:pt x="607" y="2324"/>
                  </a:lnTo>
                  <a:lnTo>
                    <a:pt x="1650" y="1987"/>
                  </a:lnTo>
                  <a:lnTo>
                    <a:pt x="2122" y="1886"/>
                  </a:lnTo>
                  <a:lnTo>
                    <a:pt x="2357" y="1785"/>
                  </a:lnTo>
                  <a:lnTo>
                    <a:pt x="2458" y="1751"/>
                  </a:lnTo>
                  <a:lnTo>
                    <a:pt x="2526" y="1684"/>
                  </a:lnTo>
                  <a:lnTo>
                    <a:pt x="2593" y="1549"/>
                  </a:lnTo>
                  <a:lnTo>
                    <a:pt x="2593" y="1482"/>
                  </a:lnTo>
                  <a:lnTo>
                    <a:pt x="2593" y="1381"/>
                  </a:lnTo>
                  <a:lnTo>
                    <a:pt x="2290" y="741"/>
                  </a:lnTo>
                  <a:lnTo>
                    <a:pt x="2189" y="405"/>
                  </a:lnTo>
                  <a:lnTo>
                    <a:pt x="2122" y="68"/>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9" name="Google Shape;249;p3"/>
            <p:cNvSpPr/>
            <p:nvPr/>
          </p:nvSpPr>
          <p:spPr>
            <a:xfrm>
              <a:off x="6063585" y="4589077"/>
              <a:ext cx="112146" cy="112195"/>
            </a:xfrm>
            <a:custGeom>
              <a:avLst/>
              <a:gdLst/>
              <a:ahLst/>
              <a:cxnLst/>
              <a:rect l="l" t="t" r="r" b="b"/>
              <a:pathLst>
                <a:path w="2256" h="2257" extrusionOk="0">
                  <a:moveTo>
                    <a:pt x="1751" y="236"/>
                  </a:moveTo>
                  <a:lnTo>
                    <a:pt x="2020" y="1583"/>
                  </a:lnTo>
                  <a:lnTo>
                    <a:pt x="1313" y="1785"/>
                  </a:lnTo>
                  <a:lnTo>
                    <a:pt x="606" y="1987"/>
                  </a:lnTo>
                  <a:lnTo>
                    <a:pt x="303" y="1011"/>
                  </a:lnTo>
                  <a:lnTo>
                    <a:pt x="236" y="775"/>
                  </a:lnTo>
                  <a:lnTo>
                    <a:pt x="236" y="607"/>
                  </a:lnTo>
                  <a:lnTo>
                    <a:pt x="269" y="573"/>
                  </a:lnTo>
                  <a:lnTo>
                    <a:pt x="337" y="540"/>
                  </a:lnTo>
                  <a:lnTo>
                    <a:pt x="572" y="472"/>
                  </a:lnTo>
                  <a:lnTo>
                    <a:pt x="842" y="472"/>
                  </a:lnTo>
                  <a:lnTo>
                    <a:pt x="1313" y="371"/>
                  </a:lnTo>
                  <a:lnTo>
                    <a:pt x="1751" y="236"/>
                  </a:lnTo>
                  <a:close/>
                  <a:moveTo>
                    <a:pt x="1784" y="1"/>
                  </a:moveTo>
                  <a:lnTo>
                    <a:pt x="1212" y="135"/>
                  </a:lnTo>
                  <a:lnTo>
                    <a:pt x="640" y="270"/>
                  </a:lnTo>
                  <a:lnTo>
                    <a:pt x="337" y="304"/>
                  </a:lnTo>
                  <a:lnTo>
                    <a:pt x="168" y="338"/>
                  </a:lnTo>
                  <a:lnTo>
                    <a:pt x="101" y="371"/>
                  </a:lnTo>
                  <a:lnTo>
                    <a:pt x="34" y="439"/>
                  </a:lnTo>
                  <a:lnTo>
                    <a:pt x="0" y="607"/>
                  </a:lnTo>
                  <a:lnTo>
                    <a:pt x="0" y="775"/>
                  </a:lnTo>
                  <a:lnTo>
                    <a:pt x="101" y="1078"/>
                  </a:lnTo>
                  <a:lnTo>
                    <a:pt x="303" y="1651"/>
                  </a:lnTo>
                  <a:lnTo>
                    <a:pt x="370" y="1819"/>
                  </a:lnTo>
                  <a:lnTo>
                    <a:pt x="505" y="2021"/>
                  </a:lnTo>
                  <a:lnTo>
                    <a:pt x="471" y="2055"/>
                  </a:lnTo>
                  <a:lnTo>
                    <a:pt x="438" y="2088"/>
                  </a:lnTo>
                  <a:lnTo>
                    <a:pt x="438" y="2189"/>
                  </a:lnTo>
                  <a:lnTo>
                    <a:pt x="505" y="2257"/>
                  </a:lnTo>
                  <a:lnTo>
                    <a:pt x="606" y="2257"/>
                  </a:lnTo>
                  <a:lnTo>
                    <a:pt x="1380" y="2021"/>
                  </a:lnTo>
                  <a:lnTo>
                    <a:pt x="2188" y="1752"/>
                  </a:lnTo>
                  <a:lnTo>
                    <a:pt x="2256" y="1718"/>
                  </a:lnTo>
                  <a:lnTo>
                    <a:pt x="2256" y="1617"/>
                  </a:lnTo>
                  <a:lnTo>
                    <a:pt x="2121" y="843"/>
                  </a:lnTo>
                  <a:lnTo>
                    <a:pt x="1953" y="68"/>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0" name="Google Shape;250;p3"/>
            <p:cNvSpPr/>
            <p:nvPr/>
          </p:nvSpPr>
          <p:spPr>
            <a:xfrm>
              <a:off x="5837603" y="4572375"/>
              <a:ext cx="33554" cy="46877"/>
            </a:xfrm>
            <a:custGeom>
              <a:avLst/>
              <a:gdLst/>
              <a:ahLst/>
              <a:cxnLst/>
              <a:rect l="l" t="t" r="r" b="b"/>
              <a:pathLst>
                <a:path w="675" h="943" extrusionOk="0">
                  <a:moveTo>
                    <a:pt x="270" y="0"/>
                  </a:moveTo>
                  <a:lnTo>
                    <a:pt x="203" y="34"/>
                  </a:lnTo>
                  <a:lnTo>
                    <a:pt x="169" y="67"/>
                  </a:lnTo>
                  <a:lnTo>
                    <a:pt x="136" y="202"/>
                  </a:lnTo>
                  <a:lnTo>
                    <a:pt x="1" y="640"/>
                  </a:lnTo>
                  <a:lnTo>
                    <a:pt x="1" y="674"/>
                  </a:lnTo>
                  <a:lnTo>
                    <a:pt x="35" y="707"/>
                  </a:lnTo>
                  <a:lnTo>
                    <a:pt x="68" y="741"/>
                  </a:lnTo>
                  <a:lnTo>
                    <a:pt x="136" y="741"/>
                  </a:lnTo>
                  <a:lnTo>
                    <a:pt x="506" y="606"/>
                  </a:lnTo>
                  <a:lnTo>
                    <a:pt x="506" y="775"/>
                  </a:lnTo>
                  <a:lnTo>
                    <a:pt x="506" y="876"/>
                  </a:lnTo>
                  <a:lnTo>
                    <a:pt x="573" y="909"/>
                  </a:lnTo>
                  <a:lnTo>
                    <a:pt x="573" y="943"/>
                  </a:lnTo>
                  <a:lnTo>
                    <a:pt x="607" y="909"/>
                  </a:lnTo>
                  <a:lnTo>
                    <a:pt x="641" y="876"/>
                  </a:lnTo>
                  <a:lnTo>
                    <a:pt x="674" y="808"/>
                  </a:lnTo>
                  <a:lnTo>
                    <a:pt x="674" y="640"/>
                  </a:lnTo>
                  <a:lnTo>
                    <a:pt x="641" y="438"/>
                  </a:lnTo>
                  <a:lnTo>
                    <a:pt x="573" y="236"/>
                  </a:lnTo>
                  <a:lnTo>
                    <a:pt x="540" y="404"/>
                  </a:lnTo>
                  <a:lnTo>
                    <a:pt x="472" y="404"/>
                  </a:lnTo>
                  <a:lnTo>
                    <a:pt x="237" y="505"/>
                  </a:lnTo>
                  <a:lnTo>
                    <a:pt x="270" y="370"/>
                  </a:lnTo>
                  <a:lnTo>
                    <a:pt x="270" y="236"/>
                  </a:lnTo>
                  <a:lnTo>
                    <a:pt x="304" y="168"/>
                  </a:lnTo>
                  <a:lnTo>
                    <a:pt x="304" y="135"/>
                  </a:lnTo>
                  <a:lnTo>
                    <a:pt x="338" y="101"/>
                  </a:lnTo>
                  <a:lnTo>
                    <a:pt x="338" y="67"/>
                  </a:lnTo>
                  <a:lnTo>
                    <a:pt x="304"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1" name="Google Shape;251;p3"/>
            <p:cNvSpPr/>
            <p:nvPr/>
          </p:nvSpPr>
          <p:spPr>
            <a:xfrm>
              <a:off x="5916294" y="4512126"/>
              <a:ext cx="118857" cy="107125"/>
            </a:xfrm>
            <a:custGeom>
              <a:avLst/>
              <a:gdLst/>
              <a:ahLst/>
              <a:cxnLst/>
              <a:rect l="l" t="t" r="r" b="b"/>
              <a:pathLst>
                <a:path w="2391" h="2155" extrusionOk="0">
                  <a:moveTo>
                    <a:pt x="1616" y="236"/>
                  </a:moveTo>
                  <a:lnTo>
                    <a:pt x="1717" y="269"/>
                  </a:lnTo>
                  <a:lnTo>
                    <a:pt x="1785" y="303"/>
                  </a:lnTo>
                  <a:lnTo>
                    <a:pt x="1818" y="370"/>
                  </a:lnTo>
                  <a:lnTo>
                    <a:pt x="1886" y="572"/>
                  </a:lnTo>
                  <a:lnTo>
                    <a:pt x="1919" y="774"/>
                  </a:lnTo>
                  <a:lnTo>
                    <a:pt x="2121" y="1616"/>
                  </a:lnTo>
                  <a:lnTo>
                    <a:pt x="1381" y="1784"/>
                  </a:lnTo>
                  <a:lnTo>
                    <a:pt x="606" y="1886"/>
                  </a:lnTo>
                  <a:lnTo>
                    <a:pt x="505" y="1582"/>
                  </a:lnTo>
                  <a:lnTo>
                    <a:pt x="472" y="1279"/>
                  </a:lnTo>
                  <a:lnTo>
                    <a:pt x="371" y="673"/>
                  </a:lnTo>
                  <a:lnTo>
                    <a:pt x="674" y="572"/>
                  </a:lnTo>
                  <a:lnTo>
                    <a:pt x="943" y="471"/>
                  </a:lnTo>
                  <a:lnTo>
                    <a:pt x="1212" y="370"/>
                  </a:lnTo>
                  <a:lnTo>
                    <a:pt x="1515" y="269"/>
                  </a:lnTo>
                  <a:lnTo>
                    <a:pt x="1616" y="236"/>
                  </a:lnTo>
                  <a:close/>
                  <a:moveTo>
                    <a:pt x="1852" y="0"/>
                  </a:moveTo>
                  <a:lnTo>
                    <a:pt x="1650" y="34"/>
                  </a:lnTo>
                  <a:lnTo>
                    <a:pt x="1448" y="67"/>
                  </a:lnTo>
                  <a:lnTo>
                    <a:pt x="1078" y="202"/>
                  </a:lnTo>
                  <a:lnTo>
                    <a:pt x="741" y="337"/>
                  </a:lnTo>
                  <a:lnTo>
                    <a:pt x="337" y="471"/>
                  </a:lnTo>
                  <a:lnTo>
                    <a:pt x="337" y="438"/>
                  </a:lnTo>
                  <a:lnTo>
                    <a:pt x="303" y="370"/>
                  </a:lnTo>
                  <a:lnTo>
                    <a:pt x="270" y="370"/>
                  </a:lnTo>
                  <a:lnTo>
                    <a:pt x="202" y="404"/>
                  </a:lnTo>
                  <a:lnTo>
                    <a:pt x="169" y="438"/>
                  </a:lnTo>
                  <a:lnTo>
                    <a:pt x="169" y="505"/>
                  </a:lnTo>
                  <a:lnTo>
                    <a:pt x="68" y="539"/>
                  </a:lnTo>
                  <a:lnTo>
                    <a:pt x="34" y="539"/>
                  </a:lnTo>
                  <a:lnTo>
                    <a:pt x="0" y="572"/>
                  </a:lnTo>
                  <a:lnTo>
                    <a:pt x="0" y="640"/>
                  </a:lnTo>
                  <a:lnTo>
                    <a:pt x="68" y="707"/>
                  </a:lnTo>
                  <a:lnTo>
                    <a:pt x="101" y="741"/>
                  </a:lnTo>
                  <a:lnTo>
                    <a:pt x="169" y="741"/>
                  </a:lnTo>
                  <a:lnTo>
                    <a:pt x="202" y="1077"/>
                  </a:lnTo>
                  <a:lnTo>
                    <a:pt x="236" y="1414"/>
                  </a:lnTo>
                  <a:lnTo>
                    <a:pt x="303" y="1717"/>
                  </a:lnTo>
                  <a:lnTo>
                    <a:pt x="404" y="2054"/>
                  </a:lnTo>
                  <a:lnTo>
                    <a:pt x="438" y="2121"/>
                  </a:lnTo>
                  <a:lnTo>
                    <a:pt x="505" y="2155"/>
                  </a:lnTo>
                  <a:lnTo>
                    <a:pt x="1414" y="2020"/>
                  </a:lnTo>
                  <a:lnTo>
                    <a:pt x="2290" y="1818"/>
                  </a:lnTo>
                  <a:lnTo>
                    <a:pt x="2357" y="1751"/>
                  </a:lnTo>
                  <a:lnTo>
                    <a:pt x="2391" y="1650"/>
                  </a:lnTo>
                  <a:lnTo>
                    <a:pt x="1953" y="101"/>
                  </a:lnTo>
                  <a:lnTo>
                    <a:pt x="191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2" name="Google Shape;252;p3"/>
            <p:cNvSpPr/>
            <p:nvPr/>
          </p:nvSpPr>
          <p:spPr>
            <a:xfrm>
              <a:off x="5932997" y="4433435"/>
              <a:ext cx="30174" cy="58658"/>
            </a:xfrm>
            <a:custGeom>
              <a:avLst/>
              <a:gdLst/>
              <a:ahLst/>
              <a:cxnLst/>
              <a:rect l="l" t="t" r="r" b="b"/>
              <a:pathLst>
                <a:path w="607" h="1180" extrusionOk="0">
                  <a:moveTo>
                    <a:pt x="405" y="203"/>
                  </a:moveTo>
                  <a:lnTo>
                    <a:pt x="371" y="337"/>
                  </a:lnTo>
                  <a:lnTo>
                    <a:pt x="304" y="506"/>
                  </a:lnTo>
                  <a:lnTo>
                    <a:pt x="270" y="472"/>
                  </a:lnTo>
                  <a:lnTo>
                    <a:pt x="237" y="405"/>
                  </a:lnTo>
                  <a:lnTo>
                    <a:pt x="203" y="337"/>
                  </a:lnTo>
                  <a:lnTo>
                    <a:pt x="203" y="270"/>
                  </a:lnTo>
                  <a:lnTo>
                    <a:pt x="304" y="203"/>
                  </a:lnTo>
                  <a:close/>
                  <a:moveTo>
                    <a:pt x="338" y="1"/>
                  </a:moveTo>
                  <a:lnTo>
                    <a:pt x="203" y="34"/>
                  </a:lnTo>
                  <a:lnTo>
                    <a:pt x="68" y="102"/>
                  </a:lnTo>
                  <a:lnTo>
                    <a:pt x="35" y="169"/>
                  </a:lnTo>
                  <a:lnTo>
                    <a:pt x="1" y="236"/>
                  </a:lnTo>
                  <a:lnTo>
                    <a:pt x="35" y="405"/>
                  </a:lnTo>
                  <a:lnTo>
                    <a:pt x="102" y="573"/>
                  </a:lnTo>
                  <a:lnTo>
                    <a:pt x="203" y="674"/>
                  </a:lnTo>
                  <a:lnTo>
                    <a:pt x="136" y="741"/>
                  </a:lnTo>
                  <a:lnTo>
                    <a:pt x="68" y="809"/>
                  </a:lnTo>
                  <a:lnTo>
                    <a:pt x="68" y="910"/>
                  </a:lnTo>
                  <a:lnTo>
                    <a:pt x="68" y="977"/>
                  </a:lnTo>
                  <a:lnTo>
                    <a:pt x="136" y="1078"/>
                  </a:lnTo>
                  <a:lnTo>
                    <a:pt x="203" y="1145"/>
                  </a:lnTo>
                  <a:lnTo>
                    <a:pt x="304" y="1179"/>
                  </a:lnTo>
                  <a:lnTo>
                    <a:pt x="439" y="1145"/>
                  </a:lnTo>
                  <a:lnTo>
                    <a:pt x="506" y="1044"/>
                  </a:lnTo>
                  <a:lnTo>
                    <a:pt x="540" y="943"/>
                  </a:lnTo>
                  <a:lnTo>
                    <a:pt x="540" y="809"/>
                  </a:lnTo>
                  <a:lnTo>
                    <a:pt x="472" y="674"/>
                  </a:lnTo>
                  <a:lnTo>
                    <a:pt x="405" y="573"/>
                  </a:lnTo>
                  <a:lnTo>
                    <a:pt x="506" y="506"/>
                  </a:lnTo>
                  <a:lnTo>
                    <a:pt x="573" y="371"/>
                  </a:lnTo>
                  <a:lnTo>
                    <a:pt x="607" y="236"/>
                  </a:lnTo>
                  <a:lnTo>
                    <a:pt x="607" y="102"/>
                  </a:lnTo>
                  <a:lnTo>
                    <a:pt x="573"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3" name="Google Shape;253;p3"/>
            <p:cNvSpPr/>
            <p:nvPr/>
          </p:nvSpPr>
          <p:spPr>
            <a:xfrm>
              <a:off x="6244330" y="4645995"/>
              <a:ext cx="55278" cy="45236"/>
            </a:xfrm>
            <a:custGeom>
              <a:avLst/>
              <a:gdLst/>
              <a:ahLst/>
              <a:cxnLst/>
              <a:rect l="l" t="t" r="r" b="b"/>
              <a:pathLst>
                <a:path w="1112" h="910" extrusionOk="0">
                  <a:moveTo>
                    <a:pt x="101" y="1"/>
                  </a:moveTo>
                  <a:lnTo>
                    <a:pt x="68" y="68"/>
                  </a:lnTo>
                  <a:lnTo>
                    <a:pt x="101" y="203"/>
                  </a:lnTo>
                  <a:lnTo>
                    <a:pt x="135" y="337"/>
                  </a:lnTo>
                  <a:lnTo>
                    <a:pt x="34" y="405"/>
                  </a:lnTo>
                  <a:lnTo>
                    <a:pt x="0" y="438"/>
                  </a:lnTo>
                  <a:lnTo>
                    <a:pt x="0" y="506"/>
                  </a:lnTo>
                  <a:lnTo>
                    <a:pt x="0" y="539"/>
                  </a:lnTo>
                  <a:lnTo>
                    <a:pt x="101" y="573"/>
                  </a:lnTo>
                  <a:lnTo>
                    <a:pt x="169" y="539"/>
                  </a:lnTo>
                  <a:lnTo>
                    <a:pt x="236" y="708"/>
                  </a:lnTo>
                  <a:lnTo>
                    <a:pt x="303" y="842"/>
                  </a:lnTo>
                  <a:lnTo>
                    <a:pt x="337" y="876"/>
                  </a:lnTo>
                  <a:lnTo>
                    <a:pt x="371" y="910"/>
                  </a:lnTo>
                  <a:lnTo>
                    <a:pt x="438" y="876"/>
                  </a:lnTo>
                  <a:lnTo>
                    <a:pt x="438" y="809"/>
                  </a:lnTo>
                  <a:lnTo>
                    <a:pt x="404" y="640"/>
                  </a:lnTo>
                  <a:lnTo>
                    <a:pt x="371" y="472"/>
                  </a:lnTo>
                  <a:lnTo>
                    <a:pt x="438" y="438"/>
                  </a:lnTo>
                  <a:lnTo>
                    <a:pt x="775" y="337"/>
                  </a:lnTo>
                  <a:lnTo>
                    <a:pt x="909" y="304"/>
                  </a:lnTo>
                  <a:lnTo>
                    <a:pt x="1078" y="236"/>
                  </a:lnTo>
                  <a:lnTo>
                    <a:pt x="1111" y="169"/>
                  </a:lnTo>
                  <a:lnTo>
                    <a:pt x="1111" y="135"/>
                  </a:lnTo>
                  <a:lnTo>
                    <a:pt x="1078" y="102"/>
                  </a:lnTo>
                  <a:lnTo>
                    <a:pt x="943" y="68"/>
                  </a:lnTo>
                  <a:lnTo>
                    <a:pt x="808" y="102"/>
                  </a:lnTo>
                  <a:lnTo>
                    <a:pt x="573" y="135"/>
                  </a:lnTo>
                  <a:lnTo>
                    <a:pt x="303" y="236"/>
                  </a:lnTo>
                  <a:lnTo>
                    <a:pt x="20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4" name="Google Shape;254;p3"/>
            <p:cNvSpPr/>
            <p:nvPr/>
          </p:nvSpPr>
          <p:spPr>
            <a:xfrm>
              <a:off x="5896211" y="4405001"/>
              <a:ext cx="110505" cy="110505"/>
            </a:xfrm>
            <a:custGeom>
              <a:avLst/>
              <a:gdLst/>
              <a:ahLst/>
              <a:cxnLst/>
              <a:rect l="l" t="t" r="r" b="b"/>
              <a:pathLst>
                <a:path w="2223" h="2223" extrusionOk="0">
                  <a:moveTo>
                    <a:pt x="1650" y="236"/>
                  </a:moveTo>
                  <a:lnTo>
                    <a:pt x="1717" y="371"/>
                  </a:lnTo>
                  <a:lnTo>
                    <a:pt x="1785" y="707"/>
                  </a:lnTo>
                  <a:lnTo>
                    <a:pt x="1953" y="1482"/>
                  </a:lnTo>
                  <a:lnTo>
                    <a:pt x="1246" y="1717"/>
                  </a:lnTo>
                  <a:lnTo>
                    <a:pt x="539" y="1953"/>
                  </a:lnTo>
                  <a:lnTo>
                    <a:pt x="371" y="1381"/>
                  </a:lnTo>
                  <a:lnTo>
                    <a:pt x="270" y="943"/>
                  </a:lnTo>
                  <a:lnTo>
                    <a:pt x="236" y="808"/>
                  </a:lnTo>
                  <a:lnTo>
                    <a:pt x="236" y="741"/>
                  </a:lnTo>
                  <a:lnTo>
                    <a:pt x="943" y="438"/>
                  </a:lnTo>
                  <a:lnTo>
                    <a:pt x="1280" y="303"/>
                  </a:lnTo>
                  <a:lnTo>
                    <a:pt x="1650" y="236"/>
                  </a:lnTo>
                  <a:close/>
                  <a:moveTo>
                    <a:pt x="1751" y="0"/>
                  </a:moveTo>
                  <a:lnTo>
                    <a:pt x="1347" y="34"/>
                  </a:lnTo>
                  <a:lnTo>
                    <a:pt x="909" y="135"/>
                  </a:lnTo>
                  <a:lnTo>
                    <a:pt x="505" y="337"/>
                  </a:lnTo>
                  <a:lnTo>
                    <a:pt x="337" y="438"/>
                  </a:lnTo>
                  <a:lnTo>
                    <a:pt x="169" y="539"/>
                  </a:lnTo>
                  <a:lnTo>
                    <a:pt x="101" y="539"/>
                  </a:lnTo>
                  <a:lnTo>
                    <a:pt x="34" y="573"/>
                  </a:lnTo>
                  <a:lnTo>
                    <a:pt x="0" y="606"/>
                  </a:lnTo>
                  <a:lnTo>
                    <a:pt x="0" y="674"/>
                  </a:lnTo>
                  <a:lnTo>
                    <a:pt x="0" y="775"/>
                  </a:lnTo>
                  <a:lnTo>
                    <a:pt x="68" y="1010"/>
                  </a:lnTo>
                  <a:lnTo>
                    <a:pt x="337" y="2121"/>
                  </a:lnTo>
                  <a:lnTo>
                    <a:pt x="337" y="2189"/>
                  </a:lnTo>
                  <a:lnTo>
                    <a:pt x="371" y="2222"/>
                  </a:lnTo>
                  <a:lnTo>
                    <a:pt x="472" y="2222"/>
                  </a:lnTo>
                  <a:lnTo>
                    <a:pt x="1313" y="1953"/>
                  </a:lnTo>
                  <a:lnTo>
                    <a:pt x="2121" y="1684"/>
                  </a:lnTo>
                  <a:lnTo>
                    <a:pt x="2189" y="1650"/>
                  </a:lnTo>
                  <a:lnTo>
                    <a:pt x="2222" y="1616"/>
                  </a:lnTo>
                  <a:lnTo>
                    <a:pt x="2222" y="1549"/>
                  </a:lnTo>
                  <a:lnTo>
                    <a:pt x="2222" y="1482"/>
                  </a:lnTo>
                  <a:lnTo>
                    <a:pt x="2088" y="1212"/>
                  </a:lnTo>
                  <a:lnTo>
                    <a:pt x="2054" y="909"/>
                  </a:lnTo>
                  <a:lnTo>
                    <a:pt x="1953" y="270"/>
                  </a:lnTo>
                  <a:lnTo>
                    <a:pt x="1919" y="202"/>
                  </a:lnTo>
                  <a:lnTo>
                    <a:pt x="1886" y="101"/>
                  </a:lnTo>
                  <a:lnTo>
                    <a:pt x="1818"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5" name="Google Shape;255;p3"/>
            <p:cNvSpPr/>
            <p:nvPr/>
          </p:nvSpPr>
          <p:spPr>
            <a:xfrm>
              <a:off x="6105391" y="4620892"/>
              <a:ext cx="30174" cy="48567"/>
            </a:xfrm>
            <a:custGeom>
              <a:avLst/>
              <a:gdLst/>
              <a:ahLst/>
              <a:cxnLst/>
              <a:rect l="l" t="t" r="r" b="b"/>
              <a:pathLst>
                <a:path w="607" h="977" extrusionOk="0">
                  <a:moveTo>
                    <a:pt x="270" y="1"/>
                  </a:moveTo>
                  <a:lnTo>
                    <a:pt x="135" y="102"/>
                  </a:lnTo>
                  <a:lnTo>
                    <a:pt x="34" y="236"/>
                  </a:lnTo>
                  <a:lnTo>
                    <a:pt x="1" y="371"/>
                  </a:lnTo>
                  <a:lnTo>
                    <a:pt x="1" y="405"/>
                  </a:lnTo>
                  <a:lnTo>
                    <a:pt x="34" y="405"/>
                  </a:lnTo>
                  <a:lnTo>
                    <a:pt x="169" y="304"/>
                  </a:lnTo>
                  <a:lnTo>
                    <a:pt x="270" y="236"/>
                  </a:lnTo>
                  <a:lnTo>
                    <a:pt x="304" y="203"/>
                  </a:lnTo>
                  <a:lnTo>
                    <a:pt x="270" y="270"/>
                  </a:lnTo>
                  <a:lnTo>
                    <a:pt x="203" y="405"/>
                  </a:lnTo>
                  <a:lnTo>
                    <a:pt x="203" y="472"/>
                  </a:lnTo>
                  <a:lnTo>
                    <a:pt x="236" y="539"/>
                  </a:lnTo>
                  <a:lnTo>
                    <a:pt x="405" y="539"/>
                  </a:lnTo>
                  <a:lnTo>
                    <a:pt x="405" y="640"/>
                  </a:lnTo>
                  <a:lnTo>
                    <a:pt x="270" y="708"/>
                  </a:lnTo>
                  <a:lnTo>
                    <a:pt x="102" y="809"/>
                  </a:lnTo>
                  <a:lnTo>
                    <a:pt x="34" y="842"/>
                  </a:lnTo>
                  <a:lnTo>
                    <a:pt x="68" y="910"/>
                  </a:lnTo>
                  <a:lnTo>
                    <a:pt x="102" y="943"/>
                  </a:lnTo>
                  <a:lnTo>
                    <a:pt x="169" y="977"/>
                  </a:lnTo>
                  <a:lnTo>
                    <a:pt x="337" y="910"/>
                  </a:lnTo>
                  <a:lnTo>
                    <a:pt x="472" y="809"/>
                  </a:lnTo>
                  <a:lnTo>
                    <a:pt x="573" y="674"/>
                  </a:lnTo>
                  <a:lnTo>
                    <a:pt x="607" y="607"/>
                  </a:lnTo>
                  <a:lnTo>
                    <a:pt x="607" y="506"/>
                  </a:lnTo>
                  <a:lnTo>
                    <a:pt x="573" y="438"/>
                  </a:lnTo>
                  <a:lnTo>
                    <a:pt x="539" y="405"/>
                  </a:lnTo>
                  <a:lnTo>
                    <a:pt x="438" y="337"/>
                  </a:lnTo>
                  <a:lnTo>
                    <a:pt x="472" y="270"/>
                  </a:lnTo>
                  <a:lnTo>
                    <a:pt x="506" y="169"/>
                  </a:lnTo>
                  <a:lnTo>
                    <a:pt x="472" y="102"/>
                  </a:lnTo>
                  <a:lnTo>
                    <a:pt x="405"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6" name="Google Shape;256;p3"/>
            <p:cNvSpPr/>
            <p:nvPr/>
          </p:nvSpPr>
          <p:spPr>
            <a:xfrm>
              <a:off x="5961481" y="4545581"/>
              <a:ext cx="28484" cy="43546"/>
            </a:xfrm>
            <a:custGeom>
              <a:avLst/>
              <a:gdLst/>
              <a:ahLst/>
              <a:cxnLst/>
              <a:rect l="l" t="t" r="r" b="b"/>
              <a:pathLst>
                <a:path w="573" h="876" extrusionOk="0">
                  <a:moveTo>
                    <a:pt x="337" y="0"/>
                  </a:moveTo>
                  <a:lnTo>
                    <a:pt x="236" y="34"/>
                  </a:lnTo>
                  <a:lnTo>
                    <a:pt x="135" y="101"/>
                  </a:lnTo>
                  <a:lnTo>
                    <a:pt x="68" y="169"/>
                  </a:lnTo>
                  <a:lnTo>
                    <a:pt x="0" y="270"/>
                  </a:lnTo>
                  <a:lnTo>
                    <a:pt x="0" y="371"/>
                  </a:lnTo>
                  <a:lnTo>
                    <a:pt x="0" y="472"/>
                  </a:lnTo>
                  <a:lnTo>
                    <a:pt x="68" y="573"/>
                  </a:lnTo>
                  <a:lnTo>
                    <a:pt x="135" y="606"/>
                  </a:lnTo>
                  <a:lnTo>
                    <a:pt x="202" y="573"/>
                  </a:lnTo>
                  <a:lnTo>
                    <a:pt x="303" y="505"/>
                  </a:lnTo>
                  <a:lnTo>
                    <a:pt x="371" y="505"/>
                  </a:lnTo>
                  <a:lnTo>
                    <a:pt x="404" y="573"/>
                  </a:lnTo>
                  <a:lnTo>
                    <a:pt x="371" y="606"/>
                  </a:lnTo>
                  <a:lnTo>
                    <a:pt x="303" y="674"/>
                  </a:lnTo>
                  <a:lnTo>
                    <a:pt x="101" y="674"/>
                  </a:lnTo>
                  <a:lnTo>
                    <a:pt x="34" y="707"/>
                  </a:lnTo>
                  <a:lnTo>
                    <a:pt x="0" y="741"/>
                  </a:lnTo>
                  <a:lnTo>
                    <a:pt x="34" y="775"/>
                  </a:lnTo>
                  <a:lnTo>
                    <a:pt x="101" y="842"/>
                  </a:lnTo>
                  <a:lnTo>
                    <a:pt x="169" y="876"/>
                  </a:lnTo>
                  <a:lnTo>
                    <a:pt x="371" y="842"/>
                  </a:lnTo>
                  <a:lnTo>
                    <a:pt x="438" y="808"/>
                  </a:lnTo>
                  <a:lnTo>
                    <a:pt x="505" y="741"/>
                  </a:lnTo>
                  <a:lnTo>
                    <a:pt x="573" y="640"/>
                  </a:lnTo>
                  <a:lnTo>
                    <a:pt x="573" y="573"/>
                  </a:lnTo>
                  <a:lnTo>
                    <a:pt x="573" y="472"/>
                  </a:lnTo>
                  <a:lnTo>
                    <a:pt x="539" y="404"/>
                  </a:lnTo>
                  <a:lnTo>
                    <a:pt x="472" y="371"/>
                  </a:lnTo>
                  <a:lnTo>
                    <a:pt x="404" y="337"/>
                  </a:lnTo>
                  <a:lnTo>
                    <a:pt x="270" y="337"/>
                  </a:lnTo>
                  <a:lnTo>
                    <a:pt x="169" y="404"/>
                  </a:lnTo>
                  <a:lnTo>
                    <a:pt x="135" y="337"/>
                  </a:lnTo>
                  <a:lnTo>
                    <a:pt x="169" y="303"/>
                  </a:lnTo>
                  <a:lnTo>
                    <a:pt x="270" y="202"/>
                  </a:lnTo>
                  <a:lnTo>
                    <a:pt x="472" y="101"/>
                  </a:lnTo>
                  <a:lnTo>
                    <a:pt x="472" y="68"/>
                  </a:lnTo>
                  <a:lnTo>
                    <a:pt x="438"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7" name="Google Shape;257;p3"/>
            <p:cNvSpPr/>
            <p:nvPr/>
          </p:nvSpPr>
          <p:spPr>
            <a:xfrm>
              <a:off x="5712085" y="4771513"/>
              <a:ext cx="132278" cy="118906"/>
            </a:xfrm>
            <a:custGeom>
              <a:avLst/>
              <a:gdLst/>
              <a:ahLst/>
              <a:cxnLst/>
              <a:rect l="l" t="t" r="r" b="b"/>
              <a:pathLst>
                <a:path w="2661" h="2392" extrusionOk="0">
                  <a:moveTo>
                    <a:pt x="1953" y="304"/>
                  </a:moveTo>
                  <a:lnTo>
                    <a:pt x="2021" y="371"/>
                  </a:lnTo>
                  <a:lnTo>
                    <a:pt x="2088" y="472"/>
                  </a:lnTo>
                  <a:lnTo>
                    <a:pt x="2358" y="1347"/>
                  </a:lnTo>
                  <a:lnTo>
                    <a:pt x="2459" y="1718"/>
                  </a:lnTo>
                  <a:lnTo>
                    <a:pt x="2257" y="1718"/>
                  </a:lnTo>
                  <a:lnTo>
                    <a:pt x="2088" y="1751"/>
                  </a:lnTo>
                  <a:lnTo>
                    <a:pt x="1650" y="1852"/>
                  </a:lnTo>
                  <a:lnTo>
                    <a:pt x="1246" y="1987"/>
                  </a:lnTo>
                  <a:lnTo>
                    <a:pt x="977" y="2088"/>
                  </a:lnTo>
                  <a:lnTo>
                    <a:pt x="876" y="2122"/>
                  </a:lnTo>
                  <a:lnTo>
                    <a:pt x="809" y="2088"/>
                  </a:lnTo>
                  <a:lnTo>
                    <a:pt x="741" y="2054"/>
                  </a:lnTo>
                  <a:lnTo>
                    <a:pt x="708" y="1987"/>
                  </a:lnTo>
                  <a:lnTo>
                    <a:pt x="674" y="1852"/>
                  </a:lnTo>
                  <a:lnTo>
                    <a:pt x="640" y="1684"/>
                  </a:lnTo>
                  <a:lnTo>
                    <a:pt x="438" y="876"/>
                  </a:lnTo>
                  <a:lnTo>
                    <a:pt x="876" y="708"/>
                  </a:lnTo>
                  <a:lnTo>
                    <a:pt x="1213" y="607"/>
                  </a:lnTo>
                  <a:lnTo>
                    <a:pt x="1381" y="573"/>
                  </a:lnTo>
                  <a:lnTo>
                    <a:pt x="1549" y="472"/>
                  </a:lnTo>
                  <a:lnTo>
                    <a:pt x="1718" y="371"/>
                  </a:lnTo>
                  <a:lnTo>
                    <a:pt x="1852" y="304"/>
                  </a:lnTo>
                  <a:close/>
                  <a:moveTo>
                    <a:pt x="2021" y="1"/>
                  </a:moveTo>
                  <a:lnTo>
                    <a:pt x="1785" y="102"/>
                  </a:lnTo>
                  <a:lnTo>
                    <a:pt x="1583" y="203"/>
                  </a:lnTo>
                  <a:lnTo>
                    <a:pt x="1347" y="337"/>
                  </a:lnTo>
                  <a:lnTo>
                    <a:pt x="1145" y="405"/>
                  </a:lnTo>
                  <a:lnTo>
                    <a:pt x="573" y="607"/>
                  </a:lnTo>
                  <a:lnTo>
                    <a:pt x="304" y="708"/>
                  </a:lnTo>
                  <a:lnTo>
                    <a:pt x="34" y="842"/>
                  </a:lnTo>
                  <a:lnTo>
                    <a:pt x="1" y="910"/>
                  </a:lnTo>
                  <a:lnTo>
                    <a:pt x="1" y="977"/>
                  </a:lnTo>
                  <a:lnTo>
                    <a:pt x="68" y="1044"/>
                  </a:lnTo>
                  <a:lnTo>
                    <a:pt x="135" y="1044"/>
                  </a:lnTo>
                  <a:lnTo>
                    <a:pt x="304" y="943"/>
                  </a:lnTo>
                  <a:lnTo>
                    <a:pt x="337" y="1280"/>
                  </a:lnTo>
                  <a:lnTo>
                    <a:pt x="405" y="1617"/>
                  </a:lnTo>
                  <a:lnTo>
                    <a:pt x="607" y="2290"/>
                  </a:lnTo>
                  <a:lnTo>
                    <a:pt x="640" y="2357"/>
                  </a:lnTo>
                  <a:lnTo>
                    <a:pt x="708" y="2391"/>
                  </a:lnTo>
                  <a:lnTo>
                    <a:pt x="943" y="2324"/>
                  </a:lnTo>
                  <a:lnTo>
                    <a:pt x="1179" y="2256"/>
                  </a:lnTo>
                  <a:lnTo>
                    <a:pt x="1617" y="2088"/>
                  </a:lnTo>
                  <a:lnTo>
                    <a:pt x="2021" y="1987"/>
                  </a:lnTo>
                  <a:lnTo>
                    <a:pt x="2459" y="1953"/>
                  </a:lnTo>
                  <a:lnTo>
                    <a:pt x="2560" y="1920"/>
                  </a:lnTo>
                  <a:lnTo>
                    <a:pt x="2627" y="1886"/>
                  </a:lnTo>
                  <a:lnTo>
                    <a:pt x="2661" y="1785"/>
                  </a:lnTo>
                  <a:lnTo>
                    <a:pt x="2661" y="1684"/>
                  </a:lnTo>
                  <a:lnTo>
                    <a:pt x="2627" y="1482"/>
                  </a:lnTo>
                  <a:lnTo>
                    <a:pt x="2391" y="775"/>
                  </a:lnTo>
                  <a:lnTo>
                    <a:pt x="2122" y="68"/>
                  </a:lnTo>
                  <a:lnTo>
                    <a:pt x="2088"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8" name="Google Shape;258;p3"/>
            <p:cNvSpPr/>
            <p:nvPr/>
          </p:nvSpPr>
          <p:spPr>
            <a:xfrm>
              <a:off x="5979873" y="4640974"/>
              <a:ext cx="48567" cy="43546"/>
            </a:xfrm>
            <a:custGeom>
              <a:avLst/>
              <a:gdLst/>
              <a:ahLst/>
              <a:cxnLst/>
              <a:rect l="l" t="t" r="r" b="b"/>
              <a:pathLst>
                <a:path w="977" h="876" extrusionOk="0">
                  <a:moveTo>
                    <a:pt x="304" y="1"/>
                  </a:moveTo>
                  <a:lnTo>
                    <a:pt x="203" y="68"/>
                  </a:lnTo>
                  <a:lnTo>
                    <a:pt x="102" y="135"/>
                  </a:lnTo>
                  <a:lnTo>
                    <a:pt x="1" y="270"/>
                  </a:lnTo>
                  <a:lnTo>
                    <a:pt x="34" y="304"/>
                  </a:lnTo>
                  <a:lnTo>
                    <a:pt x="68" y="304"/>
                  </a:lnTo>
                  <a:lnTo>
                    <a:pt x="203" y="236"/>
                  </a:lnTo>
                  <a:lnTo>
                    <a:pt x="371" y="203"/>
                  </a:lnTo>
                  <a:lnTo>
                    <a:pt x="337" y="371"/>
                  </a:lnTo>
                  <a:lnTo>
                    <a:pt x="304" y="506"/>
                  </a:lnTo>
                  <a:lnTo>
                    <a:pt x="236" y="640"/>
                  </a:lnTo>
                  <a:lnTo>
                    <a:pt x="236" y="741"/>
                  </a:lnTo>
                  <a:lnTo>
                    <a:pt x="270" y="809"/>
                  </a:lnTo>
                  <a:lnTo>
                    <a:pt x="304" y="876"/>
                  </a:lnTo>
                  <a:lnTo>
                    <a:pt x="573" y="876"/>
                  </a:lnTo>
                  <a:lnTo>
                    <a:pt x="910" y="809"/>
                  </a:lnTo>
                  <a:lnTo>
                    <a:pt x="943" y="775"/>
                  </a:lnTo>
                  <a:lnTo>
                    <a:pt x="977" y="741"/>
                  </a:lnTo>
                  <a:lnTo>
                    <a:pt x="977" y="674"/>
                  </a:lnTo>
                  <a:lnTo>
                    <a:pt x="910" y="573"/>
                  </a:lnTo>
                  <a:lnTo>
                    <a:pt x="842" y="573"/>
                  </a:lnTo>
                  <a:lnTo>
                    <a:pt x="573" y="640"/>
                  </a:lnTo>
                  <a:lnTo>
                    <a:pt x="472" y="674"/>
                  </a:lnTo>
                  <a:lnTo>
                    <a:pt x="438" y="674"/>
                  </a:lnTo>
                  <a:lnTo>
                    <a:pt x="472" y="607"/>
                  </a:lnTo>
                  <a:lnTo>
                    <a:pt x="539" y="371"/>
                  </a:lnTo>
                  <a:lnTo>
                    <a:pt x="573" y="102"/>
                  </a:lnTo>
                  <a:lnTo>
                    <a:pt x="539"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9" name="Google Shape;259;p3"/>
            <p:cNvSpPr/>
            <p:nvPr/>
          </p:nvSpPr>
          <p:spPr>
            <a:xfrm>
              <a:off x="5829252" y="4748099"/>
              <a:ext cx="132278" cy="105485"/>
            </a:xfrm>
            <a:custGeom>
              <a:avLst/>
              <a:gdLst/>
              <a:ahLst/>
              <a:cxnLst/>
              <a:rect l="l" t="t" r="r" b="b"/>
              <a:pathLst>
                <a:path w="2661" h="2122" extrusionOk="0">
                  <a:moveTo>
                    <a:pt x="2122" y="236"/>
                  </a:moveTo>
                  <a:lnTo>
                    <a:pt x="2189" y="303"/>
                  </a:lnTo>
                  <a:lnTo>
                    <a:pt x="2256" y="438"/>
                  </a:lnTo>
                  <a:lnTo>
                    <a:pt x="2290" y="606"/>
                  </a:lnTo>
                  <a:lnTo>
                    <a:pt x="2391" y="1111"/>
                  </a:lnTo>
                  <a:lnTo>
                    <a:pt x="2391" y="1246"/>
                  </a:lnTo>
                  <a:lnTo>
                    <a:pt x="2391" y="1347"/>
                  </a:lnTo>
                  <a:lnTo>
                    <a:pt x="2357" y="1448"/>
                  </a:lnTo>
                  <a:lnTo>
                    <a:pt x="2324" y="1515"/>
                  </a:lnTo>
                  <a:lnTo>
                    <a:pt x="2189" y="1650"/>
                  </a:lnTo>
                  <a:lnTo>
                    <a:pt x="2021" y="1751"/>
                  </a:lnTo>
                  <a:lnTo>
                    <a:pt x="1819" y="1818"/>
                  </a:lnTo>
                  <a:lnTo>
                    <a:pt x="1617" y="1852"/>
                  </a:lnTo>
                  <a:lnTo>
                    <a:pt x="1179" y="1886"/>
                  </a:lnTo>
                  <a:lnTo>
                    <a:pt x="1044" y="1886"/>
                  </a:lnTo>
                  <a:lnTo>
                    <a:pt x="943" y="1785"/>
                  </a:lnTo>
                  <a:lnTo>
                    <a:pt x="842" y="1650"/>
                  </a:lnTo>
                  <a:lnTo>
                    <a:pt x="775" y="1515"/>
                  </a:lnTo>
                  <a:lnTo>
                    <a:pt x="674" y="1145"/>
                  </a:lnTo>
                  <a:lnTo>
                    <a:pt x="607" y="775"/>
                  </a:lnTo>
                  <a:lnTo>
                    <a:pt x="1112" y="640"/>
                  </a:lnTo>
                  <a:lnTo>
                    <a:pt x="1583" y="472"/>
                  </a:lnTo>
                  <a:lnTo>
                    <a:pt x="2054" y="236"/>
                  </a:lnTo>
                  <a:close/>
                  <a:moveTo>
                    <a:pt x="1987" y="0"/>
                  </a:moveTo>
                  <a:lnTo>
                    <a:pt x="1650" y="169"/>
                  </a:lnTo>
                  <a:lnTo>
                    <a:pt x="1381" y="303"/>
                  </a:lnTo>
                  <a:lnTo>
                    <a:pt x="1112" y="404"/>
                  </a:lnTo>
                  <a:lnTo>
                    <a:pt x="539" y="539"/>
                  </a:lnTo>
                  <a:lnTo>
                    <a:pt x="472" y="438"/>
                  </a:lnTo>
                  <a:lnTo>
                    <a:pt x="472" y="472"/>
                  </a:lnTo>
                  <a:lnTo>
                    <a:pt x="438" y="539"/>
                  </a:lnTo>
                  <a:lnTo>
                    <a:pt x="102" y="640"/>
                  </a:lnTo>
                  <a:lnTo>
                    <a:pt x="34" y="640"/>
                  </a:lnTo>
                  <a:lnTo>
                    <a:pt x="1" y="674"/>
                  </a:lnTo>
                  <a:lnTo>
                    <a:pt x="1" y="775"/>
                  </a:lnTo>
                  <a:lnTo>
                    <a:pt x="68" y="842"/>
                  </a:lnTo>
                  <a:lnTo>
                    <a:pt x="135" y="842"/>
                  </a:lnTo>
                  <a:lnTo>
                    <a:pt x="405" y="808"/>
                  </a:lnTo>
                  <a:lnTo>
                    <a:pt x="438" y="1179"/>
                  </a:lnTo>
                  <a:lnTo>
                    <a:pt x="539" y="1583"/>
                  </a:lnTo>
                  <a:lnTo>
                    <a:pt x="640" y="1751"/>
                  </a:lnTo>
                  <a:lnTo>
                    <a:pt x="708" y="1886"/>
                  </a:lnTo>
                  <a:lnTo>
                    <a:pt x="809" y="2020"/>
                  </a:lnTo>
                  <a:lnTo>
                    <a:pt x="943" y="2088"/>
                  </a:lnTo>
                  <a:lnTo>
                    <a:pt x="1179" y="2121"/>
                  </a:lnTo>
                  <a:lnTo>
                    <a:pt x="1415" y="2121"/>
                  </a:lnTo>
                  <a:lnTo>
                    <a:pt x="1650" y="2088"/>
                  </a:lnTo>
                  <a:lnTo>
                    <a:pt x="1852" y="2054"/>
                  </a:lnTo>
                  <a:lnTo>
                    <a:pt x="2223" y="1987"/>
                  </a:lnTo>
                  <a:lnTo>
                    <a:pt x="2391" y="1919"/>
                  </a:lnTo>
                  <a:lnTo>
                    <a:pt x="2458" y="1886"/>
                  </a:lnTo>
                  <a:lnTo>
                    <a:pt x="2526" y="1818"/>
                  </a:lnTo>
                  <a:lnTo>
                    <a:pt x="2627" y="1616"/>
                  </a:lnTo>
                  <a:lnTo>
                    <a:pt x="2660" y="1448"/>
                  </a:lnTo>
                  <a:lnTo>
                    <a:pt x="2627" y="1246"/>
                  </a:lnTo>
                  <a:lnTo>
                    <a:pt x="2593" y="1044"/>
                  </a:lnTo>
                  <a:lnTo>
                    <a:pt x="2526" y="505"/>
                  </a:lnTo>
                  <a:lnTo>
                    <a:pt x="2458" y="236"/>
                  </a:lnTo>
                  <a:lnTo>
                    <a:pt x="2391" y="135"/>
                  </a:lnTo>
                  <a:lnTo>
                    <a:pt x="2324" y="34"/>
                  </a:lnTo>
                  <a:lnTo>
                    <a:pt x="22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0" name="Google Shape;260;p3"/>
            <p:cNvSpPr/>
            <p:nvPr/>
          </p:nvSpPr>
          <p:spPr>
            <a:xfrm>
              <a:off x="5676941" y="4572375"/>
              <a:ext cx="115526" cy="97084"/>
            </a:xfrm>
            <a:custGeom>
              <a:avLst/>
              <a:gdLst/>
              <a:ahLst/>
              <a:cxnLst/>
              <a:rect l="l" t="t" r="r" b="b"/>
              <a:pathLst>
                <a:path w="2324" h="1953" extrusionOk="0">
                  <a:moveTo>
                    <a:pt x="1650" y="236"/>
                  </a:moveTo>
                  <a:lnTo>
                    <a:pt x="1718" y="269"/>
                  </a:lnTo>
                  <a:lnTo>
                    <a:pt x="1785" y="303"/>
                  </a:lnTo>
                  <a:lnTo>
                    <a:pt x="1886" y="438"/>
                  </a:lnTo>
                  <a:lnTo>
                    <a:pt x="1987" y="606"/>
                  </a:lnTo>
                  <a:lnTo>
                    <a:pt x="2021" y="808"/>
                  </a:lnTo>
                  <a:lnTo>
                    <a:pt x="2088" y="1010"/>
                  </a:lnTo>
                  <a:lnTo>
                    <a:pt x="2122" y="1414"/>
                  </a:lnTo>
                  <a:lnTo>
                    <a:pt x="1516" y="1549"/>
                  </a:lnTo>
                  <a:lnTo>
                    <a:pt x="910" y="1684"/>
                  </a:lnTo>
                  <a:lnTo>
                    <a:pt x="472" y="1684"/>
                  </a:lnTo>
                  <a:lnTo>
                    <a:pt x="371" y="1381"/>
                  </a:lnTo>
                  <a:lnTo>
                    <a:pt x="169" y="741"/>
                  </a:lnTo>
                  <a:lnTo>
                    <a:pt x="809" y="471"/>
                  </a:lnTo>
                  <a:lnTo>
                    <a:pt x="1112" y="337"/>
                  </a:lnTo>
                  <a:lnTo>
                    <a:pt x="1482" y="236"/>
                  </a:lnTo>
                  <a:close/>
                  <a:moveTo>
                    <a:pt x="1684" y="0"/>
                  </a:moveTo>
                  <a:lnTo>
                    <a:pt x="1482" y="34"/>
                  </a:lnTo>
                  <a:lnTo>
                    <a:pt x="1112" y="168"/>
                  </a:lnTo>
                  <a:lnTo>
                    <a:pt x="607" y="370"/>
                  </a:lnTo>
                  <a:lnTo>
                    <a:pt x="102" y="606"/>
                  </a:lnTo>
                  <a:lnTo>
                    <a:pt x="68" y="572"/>
                  </a:lnTo>
                  <a:lnTo>
                    <a:pt x="1" y="572"/>
                  </a:lnTo>
                  <a:lnTo>
                    <a:pt x="1" y="640"/>
                  </a:lnTo>
                  <a:lnTo>
                    <a:pt x="34" y="943"/>
                  </a:lnTo>
                  <a:lnTo>
                    <a:pt x="102" y="1280"/>
                  </a:lnTo>
                  <a:lnTo>
                    <a:pt x="304" y="1886"/>
                  </a:lnTo>
                  <a:lnTo>
                    <a:pt x="371" y="1919"/>
                  </a:lnTo>
                  <a:lnTo>
                    <a:pt x="438" y="1953"/>
                  </a:lnTo>
                  <a:lnTo>
                    <a:pt x="876" y="1886"/>
                  </a:lnTo>
                  <a:lnTo>
                    <a:pt x="1347" y="1818"/>
                  </a:lnTo>
                  <a:lnTo>
                    <a:pt x="1819" y="1717"/>
                  </a:lnTo>
                  <a:lnTo>
                    <a:pt x="2256" y="1583"/>
                  </a:lnTo>
                  <a:lnTo>
                    <a:pt x="2324" y="1515"/>
                  </a:lnTo>
                  <a:lnTo>
                    <a:pt x="2324" y="1448"/>
                  </a:lnTo>
                  <a:lnTo>
                    <a:pt x="2088" y="370"/>
                  </a:lnTo>
                  <a:lnTo>
                    <a:pt x="2021" y="135"/>
                  </a:lnTo>
                  <a:lnTo>
                    <a:pt x="1953" y="67"/>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1" name="Google Shape;261;p3"/>
            <p:cNvSpPr/>
            <p:nvPr/>
          </p:nvSpPr>
          <p:spPr>
            <a:xfrm>
              <a:off x="5760652" y="4811678"/>
              <a:ext cx="38525" cy="48616"/>
            </a:xfrm>
            <a:custGeom>
              <a:avLst/>
              <a:gdLst/>
              <a:ahLst/>
              <a:cxnLst/>
              <a:rect l="l" t="t" r="r" b="b"/>
              <a:pathLst>
                <a:path w="775" h="978" extrusionOk="0">
                  <a:moveTo>
                    <a:pt x="741" y="1"/>
                  </a:moveTo>
                  <a:lnTo>
                    <a:pt x="673" y="34"/>
                  </a:lnTo>
                  <a:lnTo>
                    <a:pt x="606" y="34"/>
                  </a:lnTo>
                  <a:lnTo>
                    <a:pt x="505" y="135"/>
                  </a:lnTo>
                  <a:lnTo>
                    <a:pt x="269" y="472"/>
                  </a:lnTo>
                  <a:lnTo>
                    <a:pt x="67" y="708"/>
                  </a:lnTo>
                  <a:lnTo>
                    <a:pt x="0" y="809"/>
                  </a:lnTo>
                  <a:lnTo>
                    <a:pt x="0" y="876"/>
                  </a:lnTo>
                  <a:lnTo>
                    <a:pt x="0" y="977"/>
                  </a:lnTo>
                  <a:lnTo>
                    <a:pt x="67" y="977"/>
                  </a:lnTo>
                  <a:lnTo>
                    <a:pt x="135" y="943"/>
                  </a:lnTo>
                  <a:lnTo>
                    <a:pt x="269" y="809"/>
                  </a:lnTo>
                  <a:lnTo>
                    <a:pt x="471" y="573"/>
                  </a:lnTo>
                  <a:lnTo>
                    <a:pt x="673" y="337"/>
                  </a:lnTo>
                  <a:lnTo>
                    <a:pt x="774" y="203"/>
                  </a:lnTo>
                  <a:lnTo>
                    <a:pt x="774" y="135"/>
                  </a:lnTo>
                  <a:lnTo>
                    <a:pt x="774" y="68"/>
                  </a:lnTo>
                  <a:lnTo>
                    <a:pt x="774"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2" name="Google Shape;262;p3"/>
            <p:cNvSpPr/>
            <p:nvPr/>
          </p:nvSpPr>
          <p:spPr>
            <a:xfrm>
              <a:off x="5690362" y="4667768"/>
              <a:ext cx="123877" cy="113836"/>
            </a:xfrm>
            <a:custGeom>
              <a:avLst/>
              <a:gdLst/>
              <a:ahLst/>
              <a:cxnLst/>
              <a:rect l="l" t="t" r="r" b="b"/>
              <a:pathLst>
                <a:path w="2492" h="2290" extrusionOk="0">
                  <a:moveTo>
                    <a:pt x="2087" y="270"/>
                  </a:moveTo>
                  <a:lnTo>
                    <a:pt x="2155" y="505"/>
                  </a:lnTo>
                  <a:lnTo>
                    <a:pt x="2188" y="741"/>
                  </a:lnTo>
                  <a:lnTo>
                    <a:pt x="2222" y="1212"/>
                  </a:lnTo>
                  <a:lnTo>
                    <a:pt x="2222" y="1381"/>
                  </a:lnTo>
                  <a:lnTo>
                    <a:pt x="2155" y="1515"/>
                  </a:lnTo>
                  <a:lnTo>
                    <a:pt x="2054" y="1583"/>
                  </a:lnTo>
                  <a:lnTo>
                    <a:pt x="1919" y="1650"/>
                  </a:lnTo>
                  <a:lnTo>
                    <a:pt x="1616" y="1751"/>
                  </a:lnTo>
                  <a:lnTo>
                    <a:pt x="1481" y="1818"/>
                  </a:lnTo>
                  <a:lnTo>
                    <a:pt x="1347" y="1886"/>
                  </a:lnTo>
                  <a:lnTo>
                    <a:pt x="1212" y="1953"/>
                  </a:lnTo>
                  <a:lnTo>
                    <a:pt x="976" y="2054"/>
                  </a:lnTo>
                  <a:lnTo>
                    <a:pt x="741" y="2088"/>
                  </a:lnTo>
                  <a:lnTo>
                    <a:pt x="673" y="2054"/>
                  </a:lnTo>
                  <a:lnTo>
                    <a:pt x="606" y="1987"/>
                  </a:lnTo>
                  <a:lnTo>
                    <a:pt x="505" y="1549"/>
                  </a:lnTo>
                  <a:lnTo>
                    <a:pt x="438" y="1179"/>
                  </a:lnTo>
                  <a:lnTo>
                    <a:pt x="337" y="808"/>
                  </a:lnTo>
                  <a:lnTo>
                    <a:pt x="572" y="674"/>
                  </a:lnTo>
                  <a:lnTo>
                    <a:pt x="808" y="606"/>
                  </a:lnTo>
                  <a:lnTo>
                    <a:pt x="1077" y="539"/>
                  </a:lnTo>
                  <a:lnTo>
                    <a:pt x="1347" y="472"/>
                  </a:lnTo>
                  <a:lnTo>
                    <a:pt x="1751" y="438"/>
                  </a:lnTo>
                  <a:lnTo>
                    <a:pt x="1919" y="371"/>
                  </a:lnTo>
                  <a:lnTo>
                    <a:pt x="2087" y="270"/>
                  </a:lnTo>
                  <a:close/>
                  <a:moveTo>
                    <a:pt x="2087" y="0"/>
                  </a:moveTo>
                  <a:lnTo>
                    <a:pt x="2054" y="34"/>
                  </a:lnTo>
                  <a:lnTo>
                    <a:pt x="1953" y="101"/>
                  </a:lnTo>
                  <a:lnTo>
                    <a:pt x="1818" y="169"/>
                  </a:lnTo>
                  <a:lnTo>
                    <a:pt x="1549" y="270"/>
                  </a:lnTo>
                  <a:lnTo>
                    <a:pt x="1279" y="303"/>
                  </a:lnTo>
                  <a:lnTo>
                    <a:pt x="976" y="337"/>
                  </a:lnTo>
                  <a:lnTo>
                    <a:pt x="707" y="371"/>
                  </a:lnTo>
                  <a:lnTo>
                    <a:pt x="438" y="438"/>
                  </a:lnTo>
                  <a:lnTo>
                    <a:pt x="303" y="505"/>
                  </a:lnTo>
                  <a:lnTo>
                    <a:pt x="202" y="606"/>
                  </a:lnTo>
                  <a:lnTo>
                    <a:pt x="101" y="674"/>
                  </a:lnTo>
                  <a:lnTo>
                    <a:pt x="0" y="808"/>
                  </a:lnTo>
                  <a:lnTo>
                    <a:pt x="0" y="876"/>
                  </a:lnTo>
                  <a:lnTo>
                    <a:pt x="34" y="909"/>
                  </a:lnTo>
                  <a:lnTo>
                    <a:pt x="67" y="943"/>
                  </a:lnTo>
                  <a:lnTo>
                    <a:pt x="135" y="909"/>
                  </a:lnTo>
                  <a:lnTo>
                    <a:pt x="236" y="876"/>
                  </a:lnTo>
                  <a:lnTo>
                    <a:pt x="236" y="1179"/>
                  </a:lnTo>
                  <a:lnTo>
                    <a:pt x="269" y="1515"/>
                  </a:lnTo>
                  <a:lnTo>
                    <a:pt x="337" y="1818"/>
                  </a:lnTo>
                  <a:lnTo>
                    <a:pt x="438" y="2121"/>
                  </a:lnTo>
                  <a:lnTo>
                    <a:pt x="505" y="2222"/>
                  </a:lnTo>
                  <a:lnTo>
                    <a:pt x="572" y="2290"/>
                  </a:lnTo>
                  <a:lnTo>
                    <a:pt x="842" y="2290"/>
                  </a:lnTo>
                  <a:lnTo>
                    <a:pt x="1111" y="2222"/>
                  </a:lnTo>
                  <a:lnTo>
                    <a:pt x="1313" y="2155"/>
                  </a:lnTo>
                  <a:lnTo>
                    <a:pt x="1481" y="2088"/>
                  </a:lnTo>
                  <a:lnTo>
                    <a:pt x="1650" y="2020"/>
                  </a:lnTo>
                  <a:lnTo>
                    <a:pt x="1953" y="1953"/>
                  </a:lnTo>
                  <a:lnTo>
                    <a:pt x="2087" y="1886"/>
                  </a:lnTo>
                  <a:lnTo>
                    <a:pt x="2222" y="1785"/>
                  </a:lnTo>
                  <a:lnTo>
                    <a:pt x="2323" y="1684"/>
                  </a:lnTo>
                  <a:lnTo>
                    <a:pt x="2424" y="1515"/>
                  </a:lnTo>
                  <a:lnTo>
                    <a:pt x="2458" y="1347"/>
                  </a:lnTo>
                  <a:lnTo>
                    <a:pt x="2491" y="1145"/>
                  </a:lnTo>
                  <a:lnTo>
                    <a:pt x="2458" y="775"/>
                  </a:lnTo>
                  <a:lnTo>
                    <a:pt x="2357" y="371"/>
                  </a:lnTo>
                  <a:lnTo>
                    <a:pt x="2222" y="34"/>
                  </a:lnTo>
                  <a:lnTo>
                    <a:pt x="21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3" name="Google Shape;263;p3"/>
            <p:cNvSpPr/>
            <p:nvPr/>
          </p:nvSpPr>
          <p:spPr>
            <a:xfrm>
              <a:off x="5891191" y="4783244"/>
              <a:ext cx="28484" cy="46926"/>
            </a:xfrm>
            <a:custGeom>
              <a:avLst/>
              <a:gdLst/>
              <a:ahLst/>
              <a:cxnLst/>
              <a:rect l="l" t="t" r="r" b="b"/>
              <a:pathLst>
                <a:path w="573" h="944" extrusionOk="0">
                  <a:moveTo>
                    <a:pt x="337" y="236"/>
                  </a:moveTo>
                  <a:lnTo>
                    <a:pt x="337" y="472"/>
                  </a:lnTo>
                  <a:lnTo>
                    <a:pt x="270" y="707"/>
                  </a:lnTo>
                  <a:lnTo>
                    <a:pt x="236" y="707"/>
                  </a:lnTo>
                  <a:lnTo>
                    <a:pt x="202" y="539"/>
                  </a:lnTo>
                  <a:lnTo>
                    <a:pt x="236" y="404"/>
                  </a:lnTo>
                  <a:lnTo>
                    <a:pt x="270" y="303"/>
                  </a:lnTo>
                  <a:lnTo>
                    <a:pt x="337" y="236"/>
                  </a:lnTo>
                  <a:close/>
                  <a:moveTo>
                    <a:pt x="303" y="0"/>
                  </a:moveTo>
                  <a:lnTo>
                    <a:pt x="202" y="68"/>
                  </a:lnTo>
                  <a:lnTo>
                    <a:pt x="135" y="135"/>
                  </a:lnTo>
                  <a:lnTo>
                    <a:pt x="68" y="270"/>
                  </a:lnTo>
                  <a:lnTo>
                    <a:pt x="34" y="371"/>
                  </a:lnTo>
                  <a:lnTo>
                    <a:pt x="0" y="505"/>
                  </a:lnTo>
                  <a:lnTo>
                    <a:pt x="0" y="640"/>
                  </a:lnTo>
                  <a:lnTo>
                    <a:pt x="34" y="775"/>
                  </a:lnTo>
                  <a:lnTo>
                    <a:pt x="101" y="876"/>
                  </a:lnTo>
                  <a:lnTo>
                    <a:pt x="135" y="909"/>
                  </a:lnTo>
                  <a:lnTo>
                    <a:pt x="202" y="943"/>
                  </a:lnTo>
                  <a:lnTo>
                    <a:pt x="337" y="909"/>
                  </a:lnTo>
                  <a:lnTo>
                    <a:pt x="438" y="842"/>
                  </a:lnTo>
                  <a:lnTo>
                    <a:pt x="472" y="775"/>
                  </a:lnTo>
                  <a:lnTo>
                    <a:pt x="505" y="674"/>
                  </a:lnTo>
                  <a:lnTo>
                    <a:pt x="573" y="404"/>
                  </a:lnTo>
                  <a:lnTo>
                    <a:pt x="573" y="169"/>
                  </a:lnTo>
                  <a:lnTo>
                    <a:pt x="539" y="101"/>
                  </a:lnTo>
                  <a:lnTo>
                    <a:pt x="472" y="68"/>
                  </a:lnTo>
                  <a:lnTo>
                    <a:pt x="404"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4" name="Google Shape;264;p3"/>
            <p:cNvSpPr/>
            <p:nvPr/>
          </p:nvSpPr>
          <p:spPr>
            <a:xfrm>
              <a:off x="6142226" y="4756451"/>
              <a:ext cx="11781" cy="10091"/>
            </a:xfrm>
            <a:custGeom>
              <a:avLst/>
              <a:gdLst/>
              <a:ahLst/>
              <a:cxnLst/>
              <a:rect l="l" t="t" r="r" b="b"/>
              <a:pathLst>
                <a:path w="237" h="203" extrusionOk="0">
                  <a:moveTo>
                    <a:pt x="68" y="1"/>
                  </a:moveTo>
                  <a:lnTo>
                    <a:pt x="34" y="34"/>
                  </a:lnTo>
                  <a:lnTo>
                    <a:pt x="0" y="102"/>
                  </a:lnTo>
                  <a:lnTo>
                    <a:pt x="34" y="169"/>
                  </a:lnTo>
                  <a:lnTo>
                    <a:pt x="68" y="203"/>
                  </a:lnTo>
                  <a:lnTo>
                    <a:pt x="135" y="203"/>
                  </a:lnTo>
                  <a:lnTo>
                    <a:pt x="202" y="169"/>
                  </a:lnTo>
                  <a:lnTo>
                    <a:pt x="236" y="169"/>
                  </a:lnTo>
                  <a:lnTo>
                    <a:pt x="236" y="102"/>
                  </a:lnTo>
                  <a:lnTo>
                    <a:pt x="236" y="68"/>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5" name="Google Shape;265;p3"/>
            <p:cNvSpPr/>
            <p:nvPr/>
          </p:nvSpPr>
          <p:spPr>
            <a:xfrm>
              <a:off x="6083668" y="4687851"/>
              <a:ext cx="117166" cy="107125"/>
            </a:xfrm>
            <a:custGeom>
              <a:avLst/>
              <a:gdLst/>
              <a:ahLst/>
              <a:cxnLst/>
              <a:rect l="l" t="t" r="r" b="b"/>
              <a:pathLst>
                <a:path w="2357" h="2155" extrusionOk="0">
                  <a:moveTo>
                    <a:pt x="1885" y="202"/>
                  </a:moveTo>
                  <a:lnTo>
                    <a:pt x="1986" y="640"/>
                  </a:lnTo>
                  <a:lnTo>
                    <a:pt x="2087" y="1044"/>
                  </a:lnTo>
                  <a:lnTo>
                    <a:pt x="2121" y="1313"/>
                  </a:lnTo>
                  <a:lnTo>
                    <a:pt x="2121" y="1448"/>
                  </a:lnTo>
                  <a:lnTo>
                    <a:pt x="2087" y="1515"/>
                  </a:lnTo>
                  <a:lnTo>
                    <a:pt x="2020" y="1549"/>
                  </a:lnTo>
                  <a:lnTo>
                    <a:pt x="1481" y="1751"/>
                  </a:lnTo>
                  <a:lnTo>
                    <a:pt x="1077" y="1886"/>
                  </a:lnTo>
                  <a:lnTo>
                    <a:pt x="943" y="1919"/>
                  </a:lnTo>
                  <a:lnTo>
                    <a:pt x="808" y="1919"/>
                  </a:lnTo>
                  <a:lnTo>
                    <a:pt x="741" y="1886"/>
                  </a:lnTo>
                  <a:lnTo>
                    <a:pt x="673" y="1751"/>
                  </a:lnTo>
                  <a:lnTo>
                    <a:pt x="640" y="1583"/>
                  </a:lnTo>
                  <a:lnTo>
                    <a:pt x="505" y="1145"/>
                  </a:lnTo>
                  <a:lnTo>
                    <a:pt x="370" y="707"/>
                  </a:lnTo>
                  <a:lnTo>
                    <a:pt x="1885" y="202"/>
                  </a:lnTo>
                  <a:close/>
                  <a:moveTo>
                    <a:pt x="1919" y="0"/>
                  </a:moveTo>
                  <a:lnTo>
                    <a:pt x="1347" y="202"/>
                  </a:lnTo>
                  <a:lnTo>
                    <a:pt x="774" y="371"/>
                  </a:lnTo>
                  <a:lnTo>
                    <a:pt x="370" y="438"/>
                  </a:lnTo>
                  <a:lnTo>
                    <a:pt x="202" y="505"/>
                  </a:lnTo>
                  <a:lnTo>
                    <a:pt x="101" y="573"/>
                  </a:lnTo>
                  <a:lnTo>
                    <a:pt x="34" y="640"/>
                  </a:lnTo>
                  <a:lnTo>
                    <a:pt x="0" y="707"/>
                  </a:lnTo>
                  <a:lnTo>
                    <a:pt x="34" y="775"/>
                  </a:lnTo>
                  <a:lnTo>
                    <a:pt x="34" y="808"/>
                  </a:lnTo>
                  <a:lnTo>
                    <a:pt x="67" y="842"/>
                  </a:lnTo>
                  <a:lnTo>
                    <a:pt x="202" y="842"/>
                  </a:lnTo>
                  <a:lnTo>
                    <a:pt x="236" y="775"/>
                  </a:lnTo>
                  <a:lnTo>
                    <a:pt x="236" y="1078"/>
                  </a:lnTo>
                  <a:lnTo>
                    <a:pt x="303" y="1381"/>
                  </a:lnTo>
                  <a:lnTo>
                    <a:pt x="505" y="1919"/>
                  </a:lnTo>
                  <a:lnTo>
                    <a:pt x="572" y="2054"/>
                  </a:lnTo>
                  <a:lnTo>
                    <a:pt x="673" y="2121"/>
                  </a:lnTo>
                  <a:lnTo>
                    <a:pt x="774" y="2155"/>
                  </a:lnTo>
                  <a:lnTo>
                    <a:pt x="909" y="2155"/>
                  </a:lnTo>
                  <a:lnTo>
                    <a:pt x="1145" y="2088"/>
                  </a:lnTo>
                  <a:lnTo>
                    <a:pt x="1414" y="2020"/>
                  </a:lnTo>
                  <a:lnTo>
                    <a:pt x="1919" y="1852"/>
                  </a:lnTo>
                  <a:lnTo>
                    <a:pt x="2054" y="1785"/>
                  </a:lnTo>
                  <a:lnTo>
                    <a:pt x="2188" y="1717"/>
                  </a:lnTo>
                  <a:lnTo>
                    <a:pt x="2289" y="1650"/>
                  </a:lnTo>
                  <a:lnTo>
                    <a:pt x="2323" y="1549"/>
                  </a:lnTo>
                  <a:lnTo>
                    <a:pt x="2357" y="1381"/>
                  </a:lnTo>
                  <a:lnTo>
                    <a:pt x="2357" y="1179"/>
                  </a:lnTo>
                  <a:lnTo>
                    <a:pt x="2289" y="775"/>
                  </a:lnTo>
                  <a:lnTo>
                    <a:pt x="2155" y="404"/>
                  </a:lnTo>
                  <a:lnTo>
                    <a:pt x="2020" y="68"/>
                  </a:lnTo>
                  <a:lnTo>
                    <a:pt x="19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6" name="Google Shape;266;p3"/>
            <p:cNvSpPr/>
            <p:nvPr/>
          </p:nvSpPr>
          <p:spPr>
            <a:xfrm>
              <a:off x="5966501" y="4714595"/>
              <a:ext cx="127258" cy="110555"/>
            </a:xfrm>
            <a:custGeom>
              <a:avLst/>
              <a:gdLst/>
              <a:ahLst/>
              <a:cxnLst/>
              <a:rect l="l" t="t" r="r" b="b"/>
              <a:pathLst>
                <a:path w="2560" h="2224" extrusionOk="0">
                  <a:moveTo>
                    <a:pt x="1852" y="304"/>
                  </a:moveTo>
                  <a:lnTo>
                    <a:pt x="1953" y="338"/>
                  </a:lnTo>
                  <a:lnTo>
                    <a:pt x="1987" y="371"/>
                  </a:lnTo>
                  <a:lnTo>
                    <a:pt x="2020" y="439"/>
                  </a:lnTo>
                  <a:lnTo>
                    <a:pt x="2020" y="708"/>
                  </a:lnTo>
                  <a:lnTo>
                    <a:pt x="2054" y="977"/>
                  </a:lnTo>
                  <a:lnTo>
                    <a:pt x="2121" y="1247"/>
                  </a:lnTo>
                  <a:lnTo>
                    <a:pt x="2256" y="1482"/>
                  </a:lnTo>
                  <a:lnTo>
                    <a:pt x="1549" y="1752"/>
                  </a:lnTo>
                  <a:lnTo>
                    <a:pt x="1179" y="1886"/>
                  </a:lnTo>
                  <a:lnTo>
                    <a:pt x="808" y="1954"/>
                  </a:lnTo>
                  <a:lnTo>
                    <a:pt x="741" y="1954"/>
                  </a:lnTo>
                  <a:lnTo>
                    <a:pt x="640" y="1853"/>
                  </a:lnTo>
                  <a:lnTo>
                    <a:pt x="573" y="1718"/>
                  </a:lnTo>
                  <a:lnTo>
                    <a:pt x="472" y="1550"/>
                  </a:lnTo>
                  <a:lnTo>
                    <a:pt x="236" y="809"/>
                  </a:lnTo>
                  <a:lnTo>
                    <a:pt x="977" y="540"/>
                  </a:lnTo>
                  <a:lnTo>
                    <a:pt x="1179" y="472"/>
                  </a:lnTo>
                  <a:lnTo>
                    <a:pt x="1549" y="338"/>
                  </a:lnTo>
                  <a:lnTo>
                    <a:pt x="1717" y="304"/>
                  </a:lnTo>
                  <a:close/>
                  <a:moveTo>
                    <a:pt x="1886" y="1"/>
                  </a:moveTo>
                  <a:lnTo>
                    <a:pt x="1717" y="35"/>
                  </a:lnTo>
                  <a:lnTo>
                    <a:pt x="1381" y="136"/>
                  </a:lnTo>
                  <a:lnTo>
                    <a:pt x="68" y="607"/>
                  </a:lnTo>
                  <a:lnTo>
                    <a:pt x="0" y="674"/>
                  </a:lnTo>
                  <a:lnTo>
                    <a:pt x="0" y="742"/>
                  </a:lnTo>
                  <a:lnTo>
                    <a:pt x="34" y="809"/>
                  </a:lnTo>
                  <a:lnTo>
                    <a:pt x="101" y="843"/>
                  </a:lnTo>
                  <a:lnTo>
                    <a:pt x="135" y="1078"/>
                  </a:lnTo>
                  <a:lnTo>
                    <a:pt x="202" y="1280"/>
                  </a:lnTo>
                  <a:lnTo>
                    <a:pt x="337" y="1718"/>
                  </a:lnTo>
                  <a:lnTo>
                    <a:pt x="404" y="1987"/>
                  </a:lnTo>
                  <a:lnTo>
                    <a:pt x="472" y="2122"/>
                  </a:lnTo>
                  <a:lnTo>
                    <a:pt x="505" y="2189"/>
                  </a:lnTo>
                  <a:lnTo>
                    <a:pt x="573" y="2223"/>
                  </a:lnTo>
                  <a:lnTo>
                    <a:pt x="775" y="2223"/>
                  </a:lnTo>
                  <a:lnTo>
                    <a:pt x="977" y="2189"/>
                  </a:lnTo>
                  <a:lnTo>
                    <a:pt x="1414" y="2088"/>
                  </a:lnTo>
                  <a:lnTo>
                    <a:pt x="1684" y="1987"/>
                  </a:lnTo>
                  <a:lnTo>
                    <a:pt x="1953" y="1886"/>
                  </a:lnTo>
                  <a:lnTo>
                    <a:pt x="2492" y="1651"/>
                  </a:lnTo>
                  <a:lnTo>
                    <a:pt x="2525" y="1617"/>
                  </a:lnTo>
                  <a:lnTo>
                    <a:pt x="2525" y="1583"/>
                  </a:lnTo>
                  <a:lnTo>
                    <a:pt x="2559" y="1516"/>
                  </a:lnTo>
                  <a:lnTo>
                    <a:pt x="2525" y="1482"/>
                  </a:lnTo>
                  <a:lnTo>
                    <a:pt x="2391" y="1247"/>
                  </a:lnTo>
                  <a:lnTo>
                    <a:pt x="2290" y="977"/>
                  </a:lnTo>
                  <a:lnTo>
                    <a:pt x="2256" y="708"/>
                  </a:lnTo>
                  <a:lnTo>
                    <a:pt x="2256" y="439"/>
                  </a:lnTo>
                  <a:lnTo>
                    <a:pt x="2256" y="304"/>
                  </a:lnTo>
                  <a:lnTo>
                    <a:pt x="2222" y="203"/>
                  </a:lnTo>
                  <a:lnTo>
                    <a:pt x="2155" y="102"/>
                  </a:lnTo>
                  <a:lnTo>
                    <a:pt x="2054"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7" name="Google Shape;267;p3"/>
            <p:cNvSpPr/>
            <p:nvPr/>
          </p:nvSpPr>
          <p:spPr>
            <a:xfrm>
              <a:off x="5948059" y="4619201"/>
              <a:ext cx="112195" cy="110505"/>
            </a:xfrm>
            <a:custGeom>
              <a:avLst/>
              <a:gdLst/>
              <a:ahLst/>
              <a:cxnLst/>
              <a:rect l="l" t="t" r="r" b="b"/>
              <a:pathLst>
                <a:path w="2257" h="2223" extrusionOk="0">
                  <a:moveTo>
                    <a:pt x="1651" y="237"/>
                  </a:moveTo>
                  <a:lnTo>
                    <a:pt x="1752" y="573"/>
                  </a:lnTo>
                  <a:lnTo>
                    <a:pt x="1853" y="944"/>
                  </a:lnTo>
                  <a:lnTo>
                    <a:pt x="1954" y="1381"/>
                  </a:lnTo>
                  <a:lnTo>
                    <a:pt x="1987" y="1482"/>
                  </a:lnTo>
                  <a:lnTo>
                    <a:pt x="1987" y="1550"/>
                  </a:lnTo>
                  <a:lnTo>
                    <a:pt x="1954" y="1550"/>
                  </a:lnTo>
                  <a:lnTo>
                    <a:pt x="1853" y="1583"/>
                  </a:lnTo>
                  <a:lnTo>
                    <a:pt x="1516" y="1617"/>
                  </a:lnTo>
                  <a:lnTo>
                    <a:pt x="1213" y="1684"/>
                  </a:lnTo>
                  <a:lnTo>
                    <a:pt x="876" y="1819"/>
                  </a:lnTo>
                  <a:lnTo>
                    <a:pt x="573" y="1954"/>
                  </a:lnTo>
                  <a:lnTo>
                    <a:pt x="540" y="1954"/>
                  </a:lnTo>
                  <a:lnTo>
                    <a:pt x="506" y="1886"/>
                  </a:lnTo>
                  <a:lnTo>
                    <a:pt x="439" y="1617"/>
                  </a:lnTo>
                  <a:lnTo>
                    <a:pt x="338" y="1213"/>
                  </a:lnTo>
                  <a:lnTo>
                    <a:pt x="203" y="472"/>
                  </a:lnTo>
                  <a:lnTo>
                    <a:pt x="1078" y="304"/>
                  </a:lnTo>
                  <a:lnTo>
                    <a:pt x="1449" y="237"/>
                  </a:lnTo>
                  <a:close/>
                  <a:moveTo>
                    <a:pt x="1550" y="1"/>
                  </a:moveTo>
                  <a:lnTo>
                    <a:pt x="1247" y="68"/>
                  </a:lnTo>
                  <a:lnTo>
                    <a:pt x="674" y="169"/>
                  </a:lnTo>
                  <a:lnTo>
                    <a:pt x="405" y="270"/>
                  </a:lnTo>
                  <a:lnTo>
                    <a:pt x="136" y="338"/>
                  </a:lnTo>
                  <a:lnTo>
                    <a:pt x="68" y="371"/>
                  </a:lnTo>
                  <a:lnTo>
                    <a:pt x="1" y="405"/>
                  </a:lnTo>
                  <a:lnTo>
                    <a:pt x="1" y="439"/>
                  </a:lnTo>
                  <a:lnTo>
                    <a:pt x="1" y="708"/>
                  </a:lnTo>
                  <a:lnTo>
                    <a:pt x="68" y="944"/>
                  </a:lnTo>
                  <a:lnTo>
                    <a:pt x="169" y="1449"/>
                  </a:lnTo>
                  <a:lnTo>
                    <a:pt x="237" y="1853"/>
                  </a:lnTo>
                  <a:lnTo>
                    <a:pt x="304" y="2055"/>
                  </a:lnTo>
                  <a:lnTo>
                    <a:pt x="371" y="2122"/>
                  </a:lnTo>
                  <a:lnTo>
                    <a:pt x="439" y="2189"/>
                  </a:lnTo>
                  <a:lnTo>
                    <a:pt x="506" y="2223"/>
                  </a:lnTo>
                  <a:lnTo>
                    <a:pt x="607" y="2189"/>
                  </a:lnTo>
                  <a:lnTo>
                    <a:pt x="843" y="2122"/>
                  </a:lnTo>
                  <a:lnTo>
                    <a:pt x="1179" y="1920"/>
                  </a:lnTo>
                  <a:lnTo>
                    <a:pt x="1449" y="1886"/>
                  </a:lnTo>
                  <a:lnTo>
                    <a:pt x="1684" y="1853"/>
                  </a:lnTo>
                  <a:lnTo>
                    <a:pt x="1920" y="1819"/>
                  </a:lnTo>
                  <a:lnTo>
                    <a:pt x="2156" y="1752"/>
                  </a:lnTo>
                  <a:lnTo>
                    <a:pt x="2223" y="1684"/>
                  </a:lnTo>
                  <a:lnTo>
                    <a:pt x="2257" y="1617"/>
                  </a:lnTo>
                  <a:lnTo>
                    <a:pt x="2223" y="1449"/>
                  </a:lnTo>
                  <a:lnTo>
                    <a:pt x="2156" y="1179"/>
                  </a:lnTo>
                  <a:lnTo>
                    <a:pt x="2021" y="607"/>
                  </a:lnTo>
                  <a:lnTo>
                    <a:pt x="1920" y="338"/>
                  </a:lnTo>
                  <a:lnTo>
                    <a:pt x="1819" y="102"/>
                  </a:lnTo>
                  <a:lnTo>
                    <a:pt x="1752" y="35"/>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8" name="Google Shape;268;p3"/>
            <p:cNvSpPr/>
            <p:nvPr/>
          </p:nvSpPr>
          <p:spPr>
            <a:xfrm>
              <a:off x="6003287" y="4741389"/>
              <a:ext cx="51947" cy="58608"/>
            </a:xfrm>
            <a:custGeom>
              <a:avLst/>
              <a:gdLst/>
              <a:ahLst/>
              <a:cxnLst/>
              <a:rect l="l" t="t" r="r" b="b"/>
              <a:pathLst>
                <a:path w="1045" h="1179" extrusionOk="0">
                  <a:moveTo>
                    <a:pt x="809" y="203"/>
                  </a:moveTo>
                  <a:lnTo>
                    <a:pt x="843" y="337"/>
                  </a:lnTo>
                  <a:lnTo>
                    <a:pt x="876" y="506"/>
                  </a:lnTo>
                  <a:lnTo>
                    <a:pt x="843" y="674"/>
                  </a:lnTo>
                  <a:lnTo>
                    <a:pt x="809" y="708"/>
                  </a:lnTo>
                  <a:lnTo>
                    <a:pt x="809" y="775"/>
                  </a:lnTo>
                  <a:lnTo>
                    <a:pt x="708" y="775"/>
                  </a:lnTo>
                  <a:lnTo>
                    <a:pt x="641" y="741"/>
                  </a:lnTo>
                  <a:lnTo>
                    <a:pt x="641" y="640"/>
                  </a:lnTo>
                  <a:lnTo>
                    <a:pt x="641" y="539"/>
                  </a:lnTo>
                  <a:lnTo>
                    <a:pt x="641" y="304"/>
                  </a:lnTo>
                  <a:lnTo>
                    <a:pt x="708" y="304"/>
                  </a:lnTo>
                  <a:lnTo>
                    <a:pt x="775" y="270"/>
                  </a:lnTo>
                  <a:lnTo>
                    <a:pt x="809" y="203"/>
                  </a:lnTo>
                  <a:close/>
                  <a:moveTo>
                    <a:pt x="203" y="371"/>
                  </a:moveTo>
                  <a:lnTo>
                    <a:pt x="270" y="405"/>
                  </a:lnTo>
                  <a:lnTo>
                    <a:pt x="338" y="405"/>
                  </a:lnTo>
                  <a:lnTo>
                    <a:pt x="405" y="438"/>
                  </a:lnTo>
                  <a:lnTo>
                    <a:pt x="371" y="573"/>
                  </a:lnTo>
                  <a:lnTo>
                    <a:pt x="338" y="708"/>
                  </a:lnTo>
                  <a:lnTo>
                    <a:pt x="304" y="842"/>
                  </a:lnTo>
                  <a:lnTo>
                    <a:pt x="203" y="977"/>
                  </a:lnTo>
                  <a:lnTo>
                    <a:pt x="169" y="842"/>
                  </a:lnTo>
                  <a:lnTo>
                    <a:pt x="136" y="674"/>
                  </a:lnTo>
                  <a:lnTo>
                    <a:pt x="169" y="539"/>
                  </a:lnTo>
                  <a:lnTo>
                    <a:pt x="203" y="371"/>
                  </a:lnTo>
                  <a:close/>
                  <a:moveTo>
                    <a:pt x="742" y="1"/>
                  </a:moveTo>
                  <a:lnTo>
                    <a:pt x="708" y="34"/>
                  </a:lnTo>
                  <a:lnTo>
                    <a:pt x="674" y="68"/>
                  </a:lnTo>
                  <a:lnTo>
                    <a:pt x="641" y="102"/>
                  </a:lnTo>
                  <a:lnTo>
                    <a:pt x="573" y="203"/>
                  </a:lnTo>
                  <a:lnTo>
                    <a:pt x="540" y="304"/>
                  </a:lnTo>
                  <a:lnTo>
                    <a:pt x="506" y="270"/>
                  </a:lnTo>
                  <a:lnTo>
                    <a:pt x="439" y="203"/>
                  </a:lnTo>
                  <a:lnTo>
                    <a:pt x="405" y="169"/>
                  </a:lnTo>
                  <a:lnTo>
                    <a:pt x="371" y="135"/>
                  </a:lnTo>
                  <a:lnTo>
                    <a:pt x="338" y="135"/>
                  </a:lnTo>
                  <a:lnTo>
                    <a:pt x="270" y="169"/>
                  </a:lnTo>
                  <a:lnTo>
                    <a:pt x="203" y="270"/>
                  </a:lnTo>
                  <a:lnTo>
                    <a:pt x="102" y="337"/>
                  </a:lnTo>
                  <a:lnTo>
                    <a:pt x="35" y="438"/>
                  </a:lnTo>
                  <a:lnTo>
                    <a:pt x="1" y="573"/>
                  </a:lnTo>
                  <a:lnTo>
                    <a:pt x="1" y="674"/>
                  </a:lnTo>
                  <a:lnTo>
                    <a:pt x="1" y="809"/>
                  </a:lnTo>
                  <a:lnTo>
                    <a:pt x="1" y="943"/>
                  </a:lnTo>
                  <a:lnTo>
                    <a:pt x="68" y="1044"/>
                  </a:lnTo>
                  <a:lnTo>
                    <a:pt x="136" y="1145"/>
                  </a:lnTo>
                  <a:lnTo>
                    <a:pt x="203" y="1179"/>
                  </a:lnTo>
                  <a:lnTo>
                    <a:pt x="270" y="1179"/>
                  </a:lnTo>
                  <a:lnTo>
                    <a:pt x="405" y="1011"/>
                  </a:lnTo>
                  <a:lnTo>
                    <a:pt x="506" y="775"/>
                  </a:lnTo>
                  <a:lnTo>
                    <a:pt x="540" y="876"/>
                  </a:lnTo>
                  <a:lnTo>
                    <a:pt x="607" y="943"/>
                  </a:lnTo>
                  <a:lnTo>
                    <a:pt x="708" y="977"/>
                  </a:lnTo>
                  <a:lnTo>
                    <a:pt x="809" y="943"/>
                  </a:lnTo>
                  <a:lnTo>
                    <a:pt x="910" y="876"/>
                  </a:lnTo>
                  <a:lnTo>
                    <a:pt x="977" y="775"/>
                  </a:lnTo>
                  <a:lnTo>
                    <a:pt x="1045" y="640"/>
                  </a:lnTo>
                  <a:lnTo>
                    <a:pt x="1045" y="506"/>
                  </a:lnTo>
                  <a:lnTo>
                    <a:pt x="1045" y="304"/>
                  </a:lnTo>
                  <a:lnTo>
                    <a:pt x="977" y="169"/>
                  </a:lnTo>
                  <a:lnTo>
                    <a:pt x="944" y="68"/>
                  </a:lnTo>
                  <a:lnTo>
                    <a:pt x="910"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9" name="Google Shape;269;p3"/>
            <p:cNvSpPr/>
            <p:nvPr/>
          </p:nvSpPr>
          <p:spPr>
            <a:xfrm>
              <a:off x="6235929" y="4237627"/>
              <a:ext cx="125567" cy="83712"/>
            </a:xfrm>
            <a:custGeom>
              <a:avLst/>
              <a:gdLst/>
              <a:ahLst/>
              <a:cxnLst/>
              <a:rect l="l" t="t" r="r" b="b"/>
              <a:pathLst>
                <a:path w="2526" h="1684" extrusionOk="0">
                  <a:moveTo>
                    <a:pt x="2055" y="203"/>
                  </a:moveTo>
                  <a:lnTo>
                    <a:pt x="2156" y="539"/>
                  </a:lnTo>
                  <a:lnTo>
                    <a:pt x="2257" y="910"/>
                  </a:lnTo>
                  <a:lnTo>
                    <a:pt x="2223" y="1011"/>
                  </a:lnTo>
                  <a:lnTo>
                    <a:pt x="2156" y="1112"/>
                  </a:lnTo>
                  <a:lnTo>
                    <a:pt x="2021" y="1179"/>
                  </a:lnTo>
                  <a:lnTo>
                    <a:pt x="1886" y="1213"/>
                  </a:lnTo>
                  <a:lnTo>
                    <a:pt x="1550" y="1246"/>
                  </a:lnTo>
                  <a:lnTo>
                    <a:pt x="1280" y="1280"/>
                  </a:lnTo>
                  <a:lnTo>
                    <a:pt x="1078" y="1347"/>
                  </a:lnTo>
                  <a:lnTo>
                    <a:pt x="809" y="1415"/>
                  </a:lnTo>
                  <a:lnTo>
                    <a:pt x="674" y="1415"/>
                  </a:lnTo>
                  <a:lnTo>
                    <a:pt x="540" y="1381"/>
                  </a:lnTo>
                  <a:lnTo>
                    <a:pt x="472" y="1347"/>
                  </a:lnTo>
                  <a:lnTo>
                    <a:pt x="405" y="1246"/>
                  </a:lnTo>
                  <a:lnTo>
                    <a:pt x="338" y="977"/>
                  </a:lnTo>
                  <a:lnTo>
                    <a:pt x="270" y="741"/>
                  </a:lnTo>
                  <a:lnTo>
                    <a:pt x="472" y="640"/>
                  </a:lnTo>
                  <a:lnTo>
                    <a:pt x="674" y="573"/>
                  </a:lnTo>
                  <a:lnTo>
                    <a:pt x="1146" y="506"/>
                  </a:lnTo>
                  <a:lnTo>
                    <a:pt x="1617" y="371"/>
                  </a:lnTo>
                  <a:lnTo>
                    <a:pt x="2055" y="203"/>
                  </a:lnTo>
                  <a:close/>
                  <a:moveTo>
                    <a:pt x="2088" y="1"/>
                  </a:moveTo>
                  <a:lnTo>
                    <a:pt x="1819" y="102"/>
                  </a:lnTo>
                  <a:lnTo>
                    <a:pt x="1516" y="203"/>
                  </a:lnTo>
                  <a:lnTo>
                    <a:pt x="944" y="337"/>
                  </a:lnTo>
                  <a:lnTo>
                    <a:pt x="540" y="438"/>
                  </a:lnTo>
                  <a:lnTo>
                    <a:pt x="371" y="472"/>
                  </a:lnTo>
                  <a:lnTo>
                    <a:pt x="169" y="539"/>
                  </a:lnTo>
                  <a:lnTo>
                    <a:pt x="169" y="506"/>
                  </a:lnTo>
                  <a:lnTo>
                    <a:pt x="136" y="539"/>
                  </a:lnTo>
                  <a:lnTo>
                    <a:pt x="35" y="607"/>
                  </a:lnTo>
                  <a:lnTo>
                    <a:pt x="1" y="674"/>
                  </a:lnTo>
                  <a:lnTo>
                    <a:pt x="1" y="741"/>
                  </a:lnTo>
                  <a:lnTo>
                    <a:pt x="35" y="775"/>
                  </a:lnTo>
                  <a:lnTo>
                    <a:pt x="102" y="809"/>
                  </a:lnTo>
                  <a:lnTo>
                    <a:pt x="102" y="1011"/>
                  </a:lnTo>
                  <a:lnTo>
                    <a:pt x="169" y="1213"/>
                  </a:lnTo>
                  <a:lnTo>
                    <a:pt x="304" y="1583"/>
                  </a:lnTo>
                  <a:lnTo>
                    <a:pt x="338" y="1650"/>
                  </a:lnTo>
                  <a:lnTo>
                    <a:pt x="439" y="1684"/>
                  </a:lnTo>
                  <a:lnTo>
                    <a:pt x="2425" y="1314"/>
                  </a:lnTo>
                  <a:lnTo>
                    <a:pt x="2492" y="1280"/>
                  </a:lnTo>
                  <a:lnTo>
                    <a:pt x="2526" y="1213"/>
                  </a:lnTo>
                  <a:lnTo>
                    <a:pt x="2425" y="607"/>
                  </a:lnTo>
                  <a:lnTo>
                    <a:pt x="2324" y="337"/>
                  </a:lnTo>
                  <a:lnTo>
                    <a:pt x="2223"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0" name="Google Shape;270;p3"/>
            <p:cNvSpPr/>
            <p:nvPr/>
          </p:nvSpPr>
          <p:spPr>
            <a:xfrm>
              <a:off x="6162309" y="4450187"/>
              <a:ext cx="122237" cy="115526"/>
            </a:xfrm>
            <a:custGeom>
              <a:avLst/>
              <a:gdLst/>
              <a:ahLst/>
              <a:cxnLst/>
              <a:rect l="l" t="t" r="r" b="b"/>
              <a:pathLst>
                <a:path w="2459" h="2324" extrusionOk="0">
                  <a:moveTo>
                    <a:pt x="1886" y="270"/>
                  </a:moveTo>
                  <a:lnTo>
                    <a:pt x="2223" y="1280"/>
                  </a:lnTo>
                  <a:lnTo>
                    <a:pt x="2256" y="1414"/>
                  </a:lnTo>
                  <a:lnTo>
                    <a:pt x="2256" y="1482"/>
                  </a:lnTo>
                  <a:lnTo>
                    <a:pt x="2189" y="1549"/>
                  </a:lnTo>
                  <a:lnTo>
                    <a:pt x="2054" y="1616"/>
                  </a:lnTo>
                  <a:lnTo>
                    <a:pt x="1751" y="1717"/>
                  </a:lnTo>
                  <a:lnTo>
                    <a:pt x="1448" y="1818"/>
                  </a:lnTo>
                  <a:lnTo>
                    <a:pt x="943" y="1987"/>
                  </a:lnTo>
                  <a:lnTo>
                    <a:pt x="741" y="2020"/>
                  </a:lnTo>
                  <a:lnTo>
                    <a:pt x="674" y="2054"/>
                  </a:lnTo>
                  <a:lnTo>
                    <a:pt x="606" y="2020"/>
                  </a:lnTo>
                  <a:lnTo>
                    <a:pt x="573" y="1987"/>
                  </a:lnTo>
                  <a:lnTo>
                    <a:pt x="505" y="1953"/>
                  </a:lnTo>
                  <a:lnTo>
                    <a:pt x="438" y="1717"/>
                  </a:lnTo>
                  <a:lnTo>
                    <a:pt x="337" y="1482"/>
                  </a:lnTo>
                  <a:lnTo>
                    <a:pt x="270" y="1212"/>
                  </a:lnTo>
                  <a:lnTo>
                    <a:pt x="135" y="707"/>
                  </a:lnTo>
                  <a:lnTo>
                    <a:pt x="169" y="674"/>
                  </a:lnTo>
                  <a:lnTo>
                    <a:pt x="202" y="640"/>
                  </a:lnTo>
                  <a:lnTo>
                    <a:pt x="303" y="606"/>
                  </a:lnTo>
                  <a:lnTo>
                    <a:pt x="505" y="539"/>
                  </a:lnTo>
                  <a:lnTo>
                    <a:pt x="876" y="505"/>
                  </a:lnTo>
                  <a:lnTo>
                    <a:pt x="1852" y="270"/>
                  </a:lnTo>
                  <a:close/>
                  <a:moveTo>
                    <a:pt x="1819" y="0"/>
                  </a:moveTo>
                  <a:lnTo>
                    <a:pt x="1819" y="68"/>
                  </a:lnTo>
                  <a:lnTo>
                    <a:pt x="1785" y="68"/>
                  </a:lnTo>
                  <a:lnTo>
                    <a:pt x="539" y="337"/>
                  </a:lnTo>
                  <a:lnTo>
                    <a:pt x="270" y="404"/>
                  </a:lnTo>
                  <a:lnTo>
                    <a:pt x="135" y="472"/>
                  </a:lnTo>
                  <a:lnTo>
                    <a:pt x="68" y="505"/>
                  </a:lnTo>
                  <a:lnTo>
                    <a:pt x="34" y="573"/>
                  </a:lnTo>
                  <a:lnTo>
                    <a:pt x="0" y="606"/>
                  </a:lnTo>
                  <a:lnTo>
                    <a:pt x="0" y="842"/>
                  </a:lnTo>
                  <a:lnTo>
                    <a:pt x="0" y="1044"/>
                  </a:lnTo>
                  <a:lnTo>
                    <a:pt x="101" y="1482"/>
                  </a:lnTo>
                  <a:lnTo>
                    <a:pt x="236" y="1886"/>
                  </a:lnTo>
                  <a:lnTo>
                    <a:pt x="404" y="2290"/>
                  </a:lnTo>
                  <a:lnTo>
                    <a:pt x="472" y="2323"/>
                  </a:lnTo>
                  <a:lnTo>
                    <a:pt x="539" y="2323"/>
                  </a:lnTo>
                  <a:lnTo>
                    <a:pt x="1044" y="2189"/>
                  </a:lnTo>
                  <a:lnTo>
                    <a:pt x="1516" y="2054"/>
                  </a:lnTo>
                  <a:lnTo>
                    <a:pt x="1987" y="1852"/>
                  </a:lnTo>
                  <a:lnTo>
                    <a:pt x="2425" y="1650"/>
                  </a:lnTo>
                  <a:lnTo>
                    <a:pt x="2458" y="1616"/>
                  </a:lnTo>
                  <a:lnTo>
                    <a:pt x="2458" y="1549"/>
                  </a:lnTo>
                  <a:lnTo>
                    <a:pt x="1953"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1" name="Google Shape;271;p3"/>
            <p:cNvSpPr/>
            <p:nvPr/>
          </p:nvSpPr>
          <p:spPr>
            <a:xfrm>
              <a:off x="6113792" y="4267752"/>
              <a:ext cx="120547" cy="78691"/>
            </a:xfrm>
            <a:custGeom>
              <a:avLst/>
              <a:gdLst/>
              <a:ahLst/>
              <a:cxnLst/>
              <a:rect l="l" t="t" r="r" b="b"/>
              <a:pathLst>
                <a:path w="2425" h="1583" extrusionOk="0">
                  <a:moveTo>
                    <a:pt x="1852" y="270"/>
                  </a:moveTo>
                  <a:lnTo>
                    <a:pt x="1885" y="438"/>
                  </a:lnTo>
                  <a:lnTo>
                    <a:pt x="2121" y="775"/>
                  </a:lnTo>
                  <a:lnTo>
                    <a:pt x="2155" y="876"/>
                  </a:lnTo>
                  <a:lnTo>
                    <a:pt x="2155" y="977"/>
                  </a:lnTo>
                  <a:lnTo>
                    <a:pt x="2155" y="1044"/>
                  </a:lnTo>
                  <a:lnTo>
                    <a:pt x="2087" y="1078"/>
                  </a:lnTo>
                  <a:lnTo>
                    <a:pt x="1919" y="1145"/>
                  </a:lnTo>
                  <a:lnTo>
                    <a:pt x="1717" y="1145"/>
                  </a:lnTo>
                  <a:lnTo>
                    <a:pt x="1347" y="1179"/>
                  </a:lnTo>
                  <a:lnTo>
                    <a:pt x="976" y="1246"/>
                  </a:lnTo>
                  <a:lnTo>
                    <a:pt x="640" y="1347"/>
                  </a:lnTo>
                  <a:lnTo>
                    <a:pt x="539" y="1044"/>
                  </a:lnTo>
                  <a:lnTo>
                    <a:pt x="438" y="741"/>
                  </a:lnTo>
                  <a:lnTo>
                    <a:pt x="1145" y="539"/>
                  </a:lnTo>
                  <a:lnTo>
                    <a:pt x="1852" y="270"/>
                  </a:lnTo>
                  <a:close/>
                  <a:moveTo>
                    <a:pt x="1919" y="1"/>
                  </a:moveTo>
                  <a:lnTo>
                    <a:pt x="1145" y="270"/>
                  </a:lnTo>
                  <a:lnTo>
                    <a:pt x="337" y="539"/>
                  </a:lnTo>
                  <a:lnTo>
                    <a:pt x="269" y="506"/>
                  </a:lnTo>
                  <a:lnTo>
                    <a:pt x="236" y="573"/>
                  </a:lnTo>
                  <a:lnTo>
                    <a:pt x="67" y="607"/>
                  </a:lnTo>
                  <a:lnTo>
                    <a:pt x="0" y="674"/>
                  </a:lnTo>
                  <a:lnTo>
                    <a:pt x="0" y="741"/>
                  </a:lnTo>
                  <a:lnTo>
                    <a:pt x="34" y="775"/>
                  </a:lnTo>
                  <a:lnTo>
                    <a:pt x="135" y="809"/>
                  </a:lnTo>
                  <a:lnTo>
                    <a:pt x="269" y="775"/>
                  </a:lnTo>
                  <a:lnTo>
                    <a:pt x="370" y="1145"/>
                  </a:lnTo>
                  <a:lnTo>
                    <a:pt x="471" y="1516"/>
                  </a:lnTo>
                  <a:lnTo>
                    <a:pt x="505" y="1583"/>
                  </a:lnTo>
                  <a:lnTo>
                    <a:pt x="606" y="1583"/>
                  </a:lnTo>
                  <a:lnTo>
                    <a:pt x="1212" y="1415"/>
                  </a:lnTo>
                  <a:lnTo>
                    <a:pt x="1818" y="1347"/>
                  </a:lnTo>
                  <a:lnTo>
                    <a:pt x="2054" y="1347"/>
                  </a:lnTo>
                  <a:lnTo>
                    <a:pt x="2188" y="1314"/>
                  </a:lnTo>
                  <a:lnTo>
                    <a:pt x="2290" y="1246"/>
                  </a:lnTo>
                  <a:lnTo>
                    <a:pt x="2391" y="1112"/>
                  </a:lnTo>
                  <a:lnTo>
                    <a:pt x="2424" y="977"/>
                  </a:lnTo>
                  <a:lnTo>
                    <a:pt x="2391" y="842"/>
                  </a:lnTo>
                  <a:lnTo>
                    <a:pt x="2323" y="708"/>
                  </a:lnTo>
                  <a:lnTo>
                    <a:pt x="2155" y="405"/>
                  </a:lnTo>
                  <a:lnTo>
                    <a:pt x="2087" y="236"/>
                  </a:lnTo>
                  <a:lnTo>
                    <a:pt x="2054" y="102"/>
                  </a:lnTo>
                  <a:lnTo>
                    <a:pt x="2054" y="68"/>
                  </a:lnTo>
                  <a:lnTo>
                    <a:pt x="2020" y="34"/>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2" name="Google Shape;272;p3"/>
            <p:cNvSpPr/>
            <p:nvPr/>
          </p:nvSpPr>
          <p:spPr>
            <a:xfrm>
              <a:off x="5658548" y="4369856"/>
              <a:ext cx="174084" cy="87092"/>
            </a:xfrm>
            <a:custGeom>
              <a:avLst/>
              <a:gdLst/>
              <a:ahLst/>
              <a:cxnLst/>
              <a:rect l="l" t="t" r="r" b="b"/>
              <a:pathLst>
                <a:path w="3502" h="1752" extrusionOk="0">
                  <a:moveTo>
                    <a:pt x="2694" y="270"/>
                  </a:moveTo>
                  <a:lnTo>
                    <a:pt x="2761" y="303"/>
                  </a:lnTo>
                  <a:lnTo>
                    <a:pt x="2828" y="303"/>
                  </a:lnTo>
                  <a:lnTo>
                    <a:pt x="2896" y="371"/>
                  </a:lnTo>
                  <a:lnTo>
                    <a:pt x="2929" y="438"/>
                  </a:lnTo>
                  <a:lnTo>
                    <a:pt x="2997" y="674"/>
                  </a:lnTo>
                  <a:lnTo>
                    <a:pt x="2761" y="808"/>
                  </a:lnTo>
                  <a:lnTo>
                    <a:pt x="2458" y="909"/>
                  </a:lnTo>
                  <a:lnTo>
                    <a:pt x="1886" y="1078"/>
                  </a:lnTo>
                  <a:lnTo>
                    <a:pt x="1212" y="1313"/>
                  </a:lnTo>
                  <a:lnTo>
                    <a:pt x="1010" y="1381"/>
                  </a:lnTo>
                  <a:lnTo>
                    <a:pt x="876" y="1414"/>
                  </a:lnTo>
                  <a:lnTo>
                    <a:pt x="775" y="1414"/>
                  </a:lnTo>
                  <a:lnTo>
                    <a:pt x="707" y="1381"/>
                  </a:lnTo>
                  <a:lnTo>
                    <a:pt x="674" y="1313"/>
                  </a:lnTo>
                  <a:lnTo>
                    <a:pt x="876" y="1280"/>
                  </a:lnTo>
                  <a:lnTo>
                    <a:pt x="1044" y="1212"/>
                  </a:lnTo>
                  <a:lnTo>
                    <a:pt x="1246" y="1111"/>
                  </a:lnTo>
                  <a:lnTo>
                    <a:pt x="1482" y="1078"/>
                  </a:lnTo>
                  <a:lnTo>
                    <a:pt x="1549" y="1044"/>
                  </a:lnTo>
                  <a:lnTo>
                    <a:pt x="1583" y="977"/>
                  </a:lnTo>
                  <a:lnTo>
                    <a:pt x="1616" y="943"/>
                  </a:lnTo>
                  <a:lnTo>
                    <a:pt x="1616" y="876"/>
                  </a:lnTo>
                  <a:lnTo>
                    <a:pt x="1583" y="808"/>
                  </a:lnTo>
                  <a:lnTo>
                    <a:pt x="1515" y="741"/>
                  </a:lnTo>
                  <a:lnTo>
                    <a:pt x="1381" y="741"/>
                  </a:lnTo>
                  <a:lnTo>
                    <a:pt x="1179" y="775"/>
                  </a:lnTo>
                  <a:lnTo>
                    <a:pt x="977" y="842"/>
                  </a:lnTo>
                  <a:lnTo>
                    <a:pt x="808" y="977"/>
                  </a:lnTo>
                  <a:lnTo>
                    <a:pt x="640" y="1111"/>
                  </a:lnTo>
                  <a:lnTo>
                    <a:pt x="674" y="909"/>
                  </a:lnTo>
                  <a:lnTo>
                    <a:pt x="1549" y="573"/>
                  </a:lnTo>
                  <a:lnTo>
                    <a:pt x="2256" y="371"/>
                  </a:lnTo>
                  <a:lnTo>
                    <a:pt x="2492" y="337"/>
                  </a:lnTo>
                  <a:lnTo>
                    <a:pt x="2694" y="270"/>
                  </a:lnTo>
                  <a:close/>
                  <a:moveTo>
                    <a:pt x="2862" y="0"/>
                  </a:moveTo>
                  <a:lnTo>
                    <a:pt x="2626" y="34"/>
                  </a:lnTo>
                  <a:lnTo>
                    <a:pt x="2424" y="68"/>
                  </a:lnTo>
                  <a:lnTo>
                    <a:pt x="1987" y="169"/>
                  </a:lnTo>
                  <a:lnTo>
                    <a:pt x="1515" y="303"/>
                  </a:lnTo>
                  <a:lnTo>
                    <a:pt x="640" y="606"/>
                  </a:lnTo>
                  <a:lnTo>
                    <a:pt x="472" y="606"/>
                  </a:lnTo>
                  <a:lnTo>
                    <a:pt x="303" y="674"/>
                  </a:lnTo>
                  <a:lnTo>
                    <a:pt x="169" y="775"/>
                  </a:lnTo>
                  <a:lnTo>
                    <a:pt x="68" y="909"/>
                  </a:lnTo>
                  <a:lnTo>
                    <a:pt x="0" y="1044"/>
                  </a:lnTo>
                  <a:lnTo>
                    <a:pt x="0" y="1212"/>
                  </a:lnTo>
                  <a:lnTo>
                    <a:pt x="0" y="1381"/>
                  </a:lnTo>
                  <a:lnTo>
                    <a:pt x="101" y="1549"/>
                  </a:lnTo>
                  <a:lnTo>
                    <a:pt x="202" y="1650"/>
                  </a:lnTo>
                  <a:lnTo>
                    <a:pt x="371" y="1717"/>
                  </a:lnTo>
                  <a:lnTo>
                    <a:pt x="539" y="1751"/>
                  </a:lnTo>
                  <a:lnTo>
                    <a:pt x="707" y="1717"/>
                  </a:lnTo>
                  <a:lnTo>
                    <a:pt x="1179" y="1616"/>
                  </a:lnTo>
                  <a:lnTo>
                    <a:pt x="1650" y="1448"/>
                  </a:lnTo>
                  <a:lnTo>
                    <a:pt x="2593" y="1111"/>
                  </a:lnTo>
                  <a:lnTo>
                    <a:pt x="2963" y="977"/>
                  </a:lnTo>
                  <a:lnTo>
                    <a:pt x="3131" y="842"/>
                  </a:lnTo>
                  <a:lnTo>
                    <a:pt x="3334" y="707"/>
                  </a:lnTo>
                  <a:lnTo>
                    <a:pt x="3435" y="573"/>
                  </a:lnTo>
                  <a:lnTo>
                    <a:pt x="3468" y="505"/>
                  </a:lnTo>
                  <a:lnTo>
                    <a:pt x="3502" y="404"/>
                  </a:lnTo>
                  <a:lnTo>
                    <a:pt x="3502" y="337"/>
                  </a:lnTo>
                  <a:lnTo>
                    <a:pt x="3468" y="236"/>
                  </a:lnTo>
                  <a:lnTo>
                    <a:pt x="3401" y="169"/>
                  </a:lnTo>
                  <a:lnTo>
                    <a:pt x="3300" y="68"/>
                  </a:lnTo>
                  <a:lnTo>
                    <a:pt x="3199" y="34"/>
                  </a:lnTo>
                  <a:lnTo>
                    <a:pt x="309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3" name="Google Shape;273;p3"/>
            <p:cNvSpPr/>
            <p:nvPr/>
          </p:nvSpPr>
          <p:spPr>
            <a:xfrm>
              <a:off x="5986584" y="4289525"/>
              <a:ext cx="135609" cy="100464"/>
            </a:xfrm>
            <a:custGeom>
              <a:avLst/>
              <a:gdLst/>
              <a:ahLst/>
              <a:cxnLst/>
              <a:rect l="l" t="t" r="r" b="b"/>
              <a:pathLst>
                <a:path w="2728" h="2021" extrusionOk="0">
                  <a:moveTo>
                    <a:pt x="2020" y="0"/>
                  </a:moveTo>
                  <a:lnTo>
                    <a:pt x="68" y="674"/>
                  </a:lnTo>
                  <a:lnTo>
                    <a:pt x="0" y="707"/>
                  </a:lnTo>
                  <a:lnTo>
                    <a:pt x="0" y="808"/>
                  </a:lnTo>
                  <a:lnTo>
                    <a:pt x="34" y="876"/>
                  </a:lnTo>
                  <a:lnTo>
                    <a:pt x="135" y="876"/>
                  </a:lnTo>
                  <a:lnTo>
                    <a:pt x="1549" y="371"/>
                  </a:lnTo>
                  <a:lnTo>
                    <a:pt x="1717" y="303"/>
                  </a:lnTo>
                  <a:lnTo>
                    <a:pt x="1886" y="270"/>
                  </a:lnTo>
                  <a:lnTo>
                    <a:pt x="1953" y="270"/>
                  </a:lnTo>
                  <a:lnTo>
                    <a:pt x="2020" y="303"/>
                  </a:lnTo>
                  <a:lnTo>
                    <a:pt x="2054" y="371"/>
                  </a:lnTo>
                  <a:lnTo>
                    <a:pt x="2121" y="472"/>
                  </a:lnTo>
                  <a:lnTo>
                    <a:pt x="2458" y="1111"/>
                  </a:lnTo>
                  <a:lnTo>
                    <a:pt x="1313" y="1448"/>
                  </a:lnTo>
                  <a:lnTo>
                    <a:pt x="943" y="1549"/>
                  </a:lnTo>
                  <a:lnTo>
                    <a:pt x="808" y="1616"/>
                  </a:lnTo>
                  <a:lnTo>
                    <a:pt x="640" y="1717"/>
                  </a:lnTo>
                  <a:lnTo>
                    <a:pt x="539" y="1246"/>
                  </a:lnTo>
                  <a:lnTo>
                    <a:pt x="472" y="1010"/>
                  </a:lnTo>
                  <a:lnTo>
                    <a:pt x="371" y="808"/>
                  </a:lnTo>
                  <a:lnTo>
                    <a:pt x="337" y="808"/>
                  </a:lnTo>
                  <a:lnTo>
                    <a:pt x="303" y="943"/>
                  </a:lnTo>
                  <a:lnTo>
                    <a:pt x="303" y="1078"/>
                  </a:lnTo>
                  <a:lnTo>
                    <a:pt x="337" y="1381"/>
                  </a:lnTo>
                  <a:lnTo>
                    <a:pt x="404" y="1650"/>
                  </a:lnTo>
                  <a:lnTo>
                    <a:pt x="505" y="1919"/>
                  </a:lnTo>
                  <a:lnTo>
                    <a:pt x="539" y="1987"/>
                  </a:lnTo>
                  <a:lnTo>
                    <a:pt x="573" y="1987"/>
                  </a:lnTo>
                  <a:lnTo>
                    <a:pt x="640" y="2020"/>
                  </a:lnTo>
                  <a:lnTo>
                    <a:pt x="674" y="1987"/>
                  </a:lnTo>
                  <a:lnTo>
                    <a:pt x="876" y="1852"/>
                  </a:lnTo>
                  <a:lnTo>
                    <a:pt x="1078" y="1751"/>
                  </a:lnTo>
                  <a:lnTo>
                    <a:pt x="1549" y="1616"/>
                  </a:lnTo>
                  <a:lnTo>
                    <a:pt x="2626" y="1313"/>
                  </a:lnTo>
                  <a:lnTo>
                    <a:pt x="2694" y="1280"/>
                  </a:lnTo>
                  <a:lnTo>
                    <a:pt x="2727" y="1246"/>
                  </a:lnTo>
                  <a:lnTo>
                    <a:pt x="2727" y="1179"/>
                  </a:lnTo>
                  <a:lnTo>
                    <a:pt x="2694" y="1145"/>
                  </a:lnTo>
                  <a:lnTo>
                    <a:pt x="2155"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4" name="Google Shape;274;p3"/>
            <p:cNvSpPr/>
            <p:nvPr/>
          </p:nvSpPr>
          <p:spPr>
            <a:xfrm>
              <a:off x="5645176" y="4466940"/>
              <a:ext cx="120547" cy="103794"/>
            </a:xfrm>
            <a:custGeom>
              <a:avLst/>
              <a:gdLst/>
              <a:ahLst/>
              <a:cxnLst/>
              <a:rect l="l" t="t" r="r" b="b"/>
              <a:pathLst>
                <a:path w="2425" h="2088" extrusionOk="0">
                  <a:moveTo>
                    <a:pt x="1953" y="202"/>
                  </a:moveTo>
                  <a:lnTo>
                    <a:pt x="2054" y="606"/>
                  </a:lnTo>
                  <a:lnTo>
                    <a:pt x="2121" y="1044"/>
                  </a:lnTo>
                  <a:lnTo>
                    <a:pt x="2155" y="1313"/>
                  </a:lnTo>
                  <a:lnTo>
                    <a:pt x="2155" y="1481"/>
                  </a:lnTo>
                  <a:lnTo>
                    <a:pt x="2155" y="1549"/>
                  </a:lnTo>
                  <a:lnTo>
                    <a:pt x="2121" y="1582"/>
                  </a:lnTo>
                  <a:lnTo>
                    <a:pt x="1953" y="1616"/>
                  </a:lnTo>
                  <a:lnTo>
                    <a:pt x="1784" y="1616"/>
                  </a:lnTo>
                  <a:lnTo>
                    <a:pt x="1414" y="1650"/>
                  </a:lnTo>
                  <a:lnTo>
                    <a:pt x="1145" y="1717"/>
                  </a:lnTo>
                  <a:lnTo>
                    <a:pt x="875" y="1784"/>
                  </a:lnTo>
                  <a:lnTo>
                    <a:pt x="741" y="1784"/>
                  </a:lnTo>
                  <a:lnTo>
                    <a:pt x="640" y="1751"/>
                  </a:lnTo>
                  <a:lnTo>
                    <a:pt x="539" y="1650"/>
                  </a:lnTo>
                  <a:lnTo>
                    <a:pt x="471" y="1481"/>
                  </a:lnTo>
                  <a:lnTo>
                    <a:pt x="404" y="1111"/>
                  </a:lnTo>
                  <a:lnTo>
                    <a:pt x="337" y="909"/>
                  </a:lnTo>
                  <a:lnTo>
                    <a:pt x="269" y="707"/>
                  </a:lnTo>
                  <a:lnTo>
                    <a:pt x="505" y="606"/>
                  </a:lnTo>
                  <a:lnTo>
                    <a:pt x="741" y="539"/>
                  </a:lnTo>
                  <a:lnTo>
                    <a:pt x="1246" y="471"/>
                  </a:lnTo>
                  <a:lnTo>
                    <a:pt x="1616" y="370"/>
                  </a:lnTo>
                  <a:lnTo>
                    <a:pt x="1953" y="202"/>
                  </a:lnTo>
                  <a:close/>
                  <a:moveTo>
                    <a:pt x="2020" y="0"/>
                  </a:moveTo>
                  <a:lnTo>
                    <a:pt x="1953" y="34"/>
                  </a:lnTo>
                  <a:lnTo>
                    <a:pt x="1683" y="135"/>
                  </a:lnTo>
                  <a:lnTo>
                    <a:pt x="1380" y="236"/>
                  </a:lnTo>
                  <a:lnTo>
                    <a:pt x="774" y="370"/>
                  </a:lnTo>
                  <a:lnTo>
                    <a:pt x="539" y="404"/>
                  </a:lnTo>
                  <a:lnTo>
                    <a:pt x="337" y="438"/>
                  </a:lnTo>
                  <a:lnTo>
                    <a:pt x="168" y="539"/>
                  </a:lnTo>
                  <a:lnTo>
                    <a:pt x="67" y="606"/>
                  </a:lnTo>
                  <a:lnTo>
                    <a:pt x="0" y="673"/>
                  </a:lnTo>
                  <a:lnTo>
                    <a:pt x="0" y="741"/>
                  </a:lnTo>
                  <a:lnTo>
                    <a:pt x="0" y="774"/>
                  </a:lnTo>
                  <a:lnTo>
                    <a:pt x="67" y="808"/>
                  </a:lnTo>
                  <a:lnTo>
                    <a:pt x="101" y="842"/>
                  </a:lnTo>
                  <a:lnTo>
                    <a:pt x="168" y="1111"/>
                  </a:lnTo>
                  <a:lnTo>
                    <a:pt x="202" y="1380"/>
                  </a:lnTo>
                  <a:lnTo>
                    <a:pt x="269" y="1582"/>
                  </a:lnTo>
                  <a:lnTo>
                    <a:pt x="303" y="1751"/>
                  </a:lnTo>
                  <a:lnTo>
                    <a:pt x="370" y="1919"/>
                  </a:lnTo>
                  <a:lnTo>
                    <a:pt x="539" y="2054"/>
                  </a:lnTo>
                  <a:lnTo>
                    <a:pt x="606" y="2087"/>
                  </a:lnTo>
                  <a:lnTo>
                    <a:pt x="673" y="2087"/>
                  </a:lnTo>
                  <a:lnTo>
                    <a:pt x="842" y="2054"/>
                  </a:lnTo>
                  <a:lnTo>
                    <a:pt x="1145" y="1953"/>
                  </a:lnTo>
                  <a:lnTo>
                    <a:pt x="1448" y="1885"/>
                  </a:lnTo>
                  <a:lnTo>
                    <a:pt x="1751" y="1852"/>
                  </a:lnTo>
                  <a:lnTo>
                    <a:pt x="2054" y="1818"/>
                  </a:lnTo>
                  <a:lnTo>
                    <a:pt x="2323" y="1751"/>
                  </a:lnTo>
                  <a:lnTo>
                    <a:pt x="2390" y="1683"/>
                  </a:lnTo>
                  <a:lnTo>
                    <a:pt x="2424" y="1616"/>
                  </a:lnTo>
                  <a:lnTo>
                    <a:pt x="2357" y="1212"/>
                  </a:lnTo>
                  <a:lnTo>
                    <a:pt x="2256" y="842"/>
                  </a:lnTo>
                  <a:lnTo>
                    <a:pt x="2087" y="67"/>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5" name="Google Shape;275;p3"/>
            <p:cNvSpPr/>
            <p:nvPr/>
          </p:nvSpPr>
          <p:spPr>
            <a:xfrm>
              <a:off x="5866087" y="4324670"/>
              <a:ext cx="122187" cy="93753"/>
            </a:xfrm>
            <a:custGeom>
              <a:avLst/>
              <a:gdLst/>
              <a:ahLst/>
              <a:cxnLst/>
              <a:rect l="l" t="t" r="r" b="b"/>
              <a:pathLst>
                <a:path w="2458" h="1886" extrusionOk="0">
                  <a:moveTo>
                    <a:pt x="1852" y="270"/>
                  </a:moveTo>
                  <a:lnTo>
                    <a:pt x="1919" y="337"/>
                  </a:lnTo>
                  <a:lnTo>
                    <a:pt x="2020" y="472"/>
                  </a:lnTo>
                  <a:lnTo>
                    <a:pt x="2088" y="640"/>
                  </a:lnTo>
                  <a:lnTo>
                    <a:pt x="2189" y="977"/>
                  </a:lnTo>
                  <a:lnTo>
                    <a:pt x="1515" y="1179"/>
                  </a:lnTo>
                  <a:lnTo>
                    <a:pt x="1212" y="1280"/>
                  </a:lnTo>
                  <a:lnTo>
                    <a:pt x="909" y="1414"/>
                  </a:lnTo>
                  <a:lnTo>
                    <a:pt x="741" y="1515"/>
                  </a:lnTo>
                  <a:lnTo>
                    <a:pt x="640" y="1583"/>
                  </a:lnTo>
                  <a:lnTo>
                    <a:pt x="606" y="1583"/>
                  </a:lnTo>
                  <a:lnTo>
                    <a:pt x="573" y="1549"/>
                  </a:lnTo>
                  <a:lnTo>
                    <a:pt x="505" y="1381"/>
                  </a:lnTo>
                  <a:lnTo>
                    <a:pt x="438" y="1078"/>
                  </a:lnTo>
                  <a:lnTo>
                    <a:pt x="371" y="775"/>
                  </a:lnTo>
                  <a:lnTo>
                    <a:pt x="977" y="640"/>
                  </a:lnTo>
                  <a:lnTo>
                    <a:pt x="1549" y="438"/>
                  </a:lnTo>
                  <a:lnTo>
                    <a:pt x="1717" y="303"/>
                  </a:lnTo>
                  <a:lnTo>
                    <a:pt x="1818" y="270"/>
                  </a:lnTo>
                  <a:close/>
                  <a:moveTo>
                    <a:pt x="1818" y="0"/>
                  </a:moveTo>
                  <a:lnTo>
                    <a:pt x="1650" y="68"/>
                  </a:lnTo>
                  <a:lnTo>
                    <a:pt x="1482" y="169"/>
                  </a:lnTo>
                  <a:lnTo>
                    <a:pt x="1313" y="270"/>
                  </a:lnTo>
                  <a:lnTo>
                    <a:pt x="1145" y="337"/>
                  </a:lnTo>
                  <a:lnTo>
                    <a:pt x="606" y="472"/>
                  </a:lnTo>
                  <a:lnTo>
                    <a:pt x="68" y="640"/>
                  </a:lnTo>
                  <a:lnTo>
                    <a:pt x="0" y="707"/>
                  </a:lnTo>
                  <a:lnTo>
                    <a:pt x="0" y="775"/>
                  </a:lnTo>
                  <a:lnTo>
                    <a:pt x="34" y="842"/>
                  </a:lnTo>
                  <a:lnTo>
                    <a:pt x="68" y="876"/>
                  </a:lnTo>
                  <a:lnTo>
                    <a:pt x="101" y="842"/>
                  </a:lnTo>
                  <a:lnTo>
                    <a:pt x="202" y="842"/>
                  </a:lnTo>
                  <a:lnTo>
                    <a:pt x="202" y="1145"/>
                  </a:lnTo>
                  <a:lnTo>
                    <a:pt x="270" y="1482"/>
                  </a:lnTo>
                  <a:lnTo>
                    <a:pt x="303" y="1616"/>
                  </a:lnTo>
                  <a:lnTo>
                    <a:pt x="337" y="1751"/>
                  </a:lnTo>
                  <a:lnTo>
                    <a:pt x="404" y="1852"/>
                  </a:lnTo>
                  <a:lnTo>
                    <a:pt x="505" y="1886"/>
                  </a:lnTo>
                  <a:lnTo>
                    <a:pt x="674" y="1886"/>
                  </a:lnTo>
                  <a:lnTo>
                    <a:pt x="775" y="1818"/>
                  </a:lnTo>
                  <a:lnTo>
                    <a:pt x="1010" y="1650"/>
                  </a:lnTo>
                  <a:lnTo>
                    <a:pt x="1347" y="1482"/>
                  </a:lnTo>
                  <a:lnTo>
                    <a:pt x="1684" y="1381"/>
                  </a:lnTo>
                  <a:lnTo>
                    <a:pt x="2391" y="1179"/>
                  </a:lnTo>
                  <a:lnTo>
                    <a:pt x="2458" y="1145"/>
                  </a:lnTo>
                  <a:lnTo>
                    <a:pt x="2458" y="1044"/>
                  </a:lnTo>
                  <a:lnTo>
                    <a:pt x="2391" y="775"/>
                  </a:lnTo>
                  <a:lnTo>
                    <a:pt x="2256" y="404"/>
                  </a:lnTo>
                  <a:lnTo>
                    <a:pt x="2155" y="236"/>
                  </a:lnTo>
                  <a:lnTo>
                    <a:pt x="2054" y="101"/>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76" name="Google Shape;276;p3"/>
          <p:cNvGrpSpPr/>
          <p:nvPr/>
        </p:nvGrpSpPr>
        <p:grpSpPr>
          <a:xfrm>
            <a:off x="8181406" y="1685317"/>
            <a:ext cx="962386" cy="1290422"/>
            <a:chOff x="5892831" y="1685317"/>
            <a:chExt cx="962386" cy="1290422"/>
          </a:xfrm>
        </p:grpSpPr>
        <p:sp>
          <p:nvSpPr>
            <p:cNvPr id="277" name="Google Shape;277;p3"/>
            <p:cNvSpPr/>
            <p:nvPr/>
          </p:nvSpPr>
          <p:spPr>
            <a:xfrm>
              <a:off x="6453510" y="2518805"/>
              <a:ext cx="227672" cy="334797"/>
            </a:xfrm>
            <a:custGeom>
              <a:avLst/>
              <a:gdLst/>
              <a:ahLst/>
              <a:cxnLst/>
              <a:rect l="l" t="t" r="r" b="b"/>
              <a:pathLst>
                <a:path w="4580" h="6735" extrusionOk="0">
                  <a:moveTo>
                    <a:pt x="4411" y="0"/>
                  </a:moveTo>
                  <a:lnTo>
                    <a:pt x="4378" y="34"/>
                  </a:lnTo>
                  <a:lnTo>
                    <a:pt x="3334" y="1650"/>
                  </a:lnTo>
                  <a:lnTo>
                    <a:pt x="2324" y="3266"/>
                  </a:lnTo>
                  <a:lnTo>
                    <a:pt x="1785" y="4142"/>
                  </a:lnTo>
                  <a:lnTo>
                    <a:pt x="1213" y="4950"/>
                  </a:lnTo>
                  <a:lnTo>
                    <a:pt x="34" y="6599"/>
                  </a:lnTo>
                  <a:lnTo>
                    <a:pt x="1" y="6667"/>
                  </a:lnTo>
                  <a:lnTo>
                    <a:pt x="34" y="6700"/>
                  </a:lnTo>
                  <a:lnTo>
                    <a:pt x="102" y="6734"/>
                  </a:lnTo>
                  <a:lnTo>
                    <a:pt x="135" y="6700"/>
                  </a:lnTo>
                  <a:lnTo>
                    <a:pt x="472" y="6364"/>
                  </a:lnTo>
                  <a:lnTo>
                    <a:pt x="775" y="5993"/>
                  </a:lnTo>
                  <a:lnTo>
                    <a:pt x="1381" y="5219"/>
                  </a:lnTo>
                  <a:lnTo>
                    <a:pt x="1886" y="4411"/>
                  </a:lnTo>
                  <a:lnTo>
                    <a:pt x="2391" y="3603"/>
                  </a:lnTo>
                  <a:lnTo>
                    <a:pt x="3468" y="1886"/>
                  </a:lnTo>
                  <a:lnTo>
                    <a:pt x="4007" y="1010"/>
                  </a:lnTo>
                  <a:lnTo>
                    <a:pt x="4546" y="169"/>
                  </a:lnTo>
                  <a:lnTo>
                    <a:pt x="4580" y="101"/>
                  </a:lnTo>
                  <a:lnTo>
                    <a:pt x="4580" y="68"/>
                  </a:lnTo>
                  <a:lnTo>
                    <a:pt x="45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8" name="Google Shape;278;p3"/>
            <p:cNvSpPr/>
            <p:nvPr/>
          </p:nvSpPr>
          <p:spPr>
            <a:xfrm>
              <a:off x="6123833" y="2363163"/>
              <a:ext cx="138939" cy="435161"/>
            </a:xfrm>
            <a:custGeom>
              <a:avLst/>
              <a:gdLst/>
              <a:ahLst/>
              <a:cxnLst/>
              <a:rect l="l" t="t" r="r" b="b"/>
              <a:pathLst>
                <a:path w="2795" h="8754" extrusionOk="0">
                  <a:moveTo>
                    <a:pt x="1178" y="169"/>
                  </a:moveTo>
                  <a:lnTo>
                    <a:pt x="1347" y="202"/>
                  </a:lnTo>
                  <a:lnTo>
                    <a:pt x="1448" y="236"/>
                  </a:lnTo>
                  <a:lnTo>
                    <a:pt x="1515" y="303"/>
                  </a:lnTo>
                  <a:lnTo>
                    <a:pt x="1616" y="404"/>
                  </a:lnTo>
                  <a:lnTo>
                    <a:pt x="1683" y="539"/>
                  </a:lnTo>
                  <a:lnTo>
                    <a:pt x="1784" y="842"/>
                  </a:lnTo>
                  <a:lnTo>
                    <a:pt x="1852" y="1482"/>
                  </a:lnTo>
                  <a:lnTo>
                    <a:pt x="2391" y="5253"/>
                  </a:lnTo>
                  <a:lnTo>
                    <a:pt x="2458" y="5825"/>
                  </a:lnTo>
                  <a:lnTo>
                    <a:pt x="2492" y="6364"/>
                  </a:lnTo>
                  <a:lnTo>
                    <a:pt x="2525" y="6902"/>
                  </a:lnTo>
                  <a:lnTo>
                    <a:pt x="2525" y="7475"/>
                  </a:lnTo>
                  <a:lnTo>
                    <a:pt x="2458" y="7912"/>
                  </a:lnTo>
                  <a:lnTo>
                    <a:pt x="2391" y="8114"/>
                  </a:lnTo>
                  <a:lnTo>
                    <a:pt x="2290" y="8316"/>
                  </a:lnTo>
                  <a:lnTo>
                    <a:pt x="2256" y="8417"/>
                  </a:lnTo>
                  <a:lnTo>
                    <a:pt x="2189" y="8451"/>
                  </a:lnTo>
                  <a:lnTo>
                    <a:pt x="2121" y="8485"/>
                  </a:lnTo>
                  <a:lnTo>
                    <a:pt x="2054" y="8518"/>
                  </a:lnTo>
                  <a:lnTo>
                    <a:pt x="1919" y="8485"/>
                  </a:lnTo>
                  <a:lnTo>
                    <a:pt x="1751" y="8417"/>
                  </a:lnTo>
                  <a:lnTo>
                    <a:pt x="1616" y="8283"/>
                  </a:lnTo>
                  <a:lnTo>
                    <a:pt x="1481" y="8148"/>
                  </a:lnTo>
                  <a:lnTo>
                    <a:pt x="1279" y="7946"/>
                  </a:lnTo>
                  <a:lnTo>
                    <a:pt x="1178" y="7912"/>
                  </a:lnTo>
                  <a:lnTo>
                    <a:pt x="1111" y="7912"/>
                  </a:lnTo>
                  <a:lnTo>
                    <a:pt x="976" y="7138"/>
                  </a:lnTo>
                  <a:lnTo>
                    <a:pt x="875" y="6330"/>
                  </a:lnTo>
                  <a:lnTo>
                    <a:pt x="808" y="5488"/>
                  </a:lnTo>
                  <a:lnTo>
                    <a:pt x="673" y="4714"/>
                  </a:lnTo>
                  <a:lnTo>
                    <a:pt x="505" y="3704"/>
                  </a:lnTo>
                  <a:lnTo>
                    <a:pt x="370" y="2694"/>
                  </a:lnTo>
                  <a:lnTo>
                    <a:pt x="269" y="1717"/>
                  </a:lnTo>
                  <a:lnTo>
                    <a:pt x="168" y="707"/>
                  </a:lnTo>
                  <a:lnTo>
                    <a:pt x="236" y="707"/>
                  </a:lnTo>
                  <a:lnTo>
                    <a:pt x="404" y="640"/>
                  </a:lnTo>
                  <a:lnTo>
                    <a:pt x="539" y="539"/>
                  </a:lnTo>
                  <a:lnTo>
                    <a:pt x="875" y="337"/>
                  </a:lnTo>
                  <a:lnTo>
                    <a:pt x="1010" y="236"/>
                  </a:lnTo>
                  <a:lnTo>
                    <a:pt x="1178" y="169"/>
                  </a:lnTo>
                  <a:close/>
                  <a:moveTo>
                    <a:pt x="1212" y="0"/>
                  </a:moveTo>
                  <a:lnTo>
                    <a:pt x="976" y="68"/>
                  </a:lnTo>
                  <a:lnTo>
                    <a:pt x="707" y="202"/>
                  </a:lnTo>
                  <a:lnTo>
                    <a:pt x="438" y="371"/>
                  </a:lnTo>
                  <a:lnTo>
                    <a:pt x="168" y="573"/>
                  </a:lnTo>
                  <a:lnTo>
                    <a:pt x="168" y="505"/>
                  </a:lnTo>
                  <a:lnTo>
                    <a:pt x="135" y="438"/>
                  </a:lnTo>
                  <a:lnTo>
                    <a:pt x="67" y="404"/>
                  </a:lnTo>
                  <a:lnTo>
                    <a:pt x="34" y="438"/>
                  </a:lnTo>
                  <a:lnTo>
                    <a:pt x="0" y="505"/>
                  </a:lnTo>
                  <a:lnTo>
                    <a:pt x="0" y="977"/>
                  </a:lnTo>
                  <a:lnTo>
                    <a:pt x="0" y="1448"/>
                  </a:lnTo>
                  <a:lnTo>
                    <a:pt x="67" y="2391"/>
                  </a:lnTo>
                  <a:lnTo>
                    <a:pt x="202" y="3333"/>
                  </a:lnTo>
                  <a:lnTo>
                    <a:pt x="337" y="4276"/>
                  </a:lnTo>
                  <a:lnTo>
                    <a:pt x="539" y="5354"/>
                  </a:lnTo>
                  <a:lnTo>
                    <a:pt x="640" y="5926"/>
                  </a:lnTo>
                  <a:lnTo>
                    <a:pt x="707" y="6465"/>
                  </a:lnTo>
                  <a:lnTo>
                    <a:pt x="808" y="7407"/>
                  </a:lnTo>
                  <a:lnTo>
                    <a:pt x="842" y="7879"/>
                  </a:lnTo>
                  <a:lnTo>
                    <a:pt x="943" y="8350"/>
                  </a:lnTo>
                  <a:lnTo>
                    <a:pt x="976" y="8384"/>
                  </a:lnTo>
                  <a:lnTo>
                    <a:pt x="1010" y="8417"/>
                  </a:lnTo>
                  <a:lnTo>
                    <a:pt x="1111" y="8451"/>
                  </a:lnTo>
                  <a:lnTo>
                    <a:pt x="1178" y="8384"/>
                  </a:lnTo>
                  <a:lnTo>
                    <a:pt x="1212" y="8350"/>
                  </a:lnTo>
                  <a:lnTo>
                    <a:pt x="1178" y="8283"/>
                  </a:lnTo>
                  <a:lnTo>
                    <a:pt x="1178" y="8215"/>
                  </a:lnTo>
                  <a:lnTo>
                    <a:pt x="1347" y="8384"/>
                  </a:lnTo>
                  <a:lnTo>
                    <a:pt x="1515" y="8518"/>
                  </a:lnTo>
                  <a:lnTo>
                    <a:pt x="1683" y="8653"/>
                  </a:lnTo>
                  <a:lnTo>
                    <a:pt x="1885" y="8720"/>
                  </a:lnTo>
                  <a:lnTo>
                    <a:pt x="2054" y="8754"/>
                  </a:lnTo>
                  <a:lnTo>
                    <a:pt x="2256" y="8720"/>
                  </a:lnTo>
                  <a:lnTo>
                    <a:pt x="2323" y="8653"/>
                  </a:lnTo>
                  <a:lnTo>
                    <a:pt x="2424" y="8586"/>
                  </a:lnTo>
                  <a:lnTo>
                    <a:pt x="2559" y="8384"/>
                  </a:lnTo>
                  <a:lnTo>
                    <a:pt x="2660" y="8114"/>
                  </a:lnTo>
                  <a:lnTo>
                    <a:pt x="2761" y="7811"/>
                  </a:lnTo>
                  <a:lnTo>
                    <a:pt x="2795" y="7508"/>
                  </a:lnTo>
                  <a:lnTo>
                    <a:pt x="2795" y="7172"/>
                  </a:lnTo>
                  <a:lnTo>
                    <a:pt x="2795" y="6532"/>
                  </a:lnTo>
                  <a:lnTo>
                    <a:pt x="2727" y="5926"/>
                  </a:lnTo>
                  <a:lnTo>
                    <a:pt x="2391" y="3333"/>
                  </a:lnTo>
                  <a:lnTo>
                    <a:pt x="2189" y="2020"/>
                  </a:lnTo>
                  <a:lnTo>
                    <a:pt x="1953" y="741"/>
                  </a:lnTo>
                  <a:lnTo>
                    <a:pt x="1919" y="539"/>
                  </a:lnTo>
                  <a:lnTo>
                    <a:pt x="1852" y="371"/>
                  </a:lnTo>
                  <a:lnTo>
                    <a:pt x="1784" y="236"/>
                  </a:lnTo>
                  <a:lnTo>
                    <a:pt x="1683" y="135"/>
                  </a:lnTo>
                  <a:lnTo>
                    <a:pt x="1582" y="68"/>
                  </a:lnTo>
                  <a:lnTo>
                    <a:pt x="1481" y="34"/>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9" name="Google Shape;279;p3"/>
            <p:cNvSpPr/>
            <p:nvPr/>
          </p:nvSpPr>
          <p:spPr>
            <a:xfrm>
              <a:off x="6354786" y="2451845"/>
              <a:ext cx="313024" cy="395045"/>
            </a:xfrm>
            <a:custGeom>
              <a:avLst/>
              <a:gdLst/>
              <a:ahLst/>
              <a:cxnLst/>
              <a:rect l="l" t="t" r="r" b="b"/>
              <a:pathLst>
                <a:path w="6297" h="7947" extrusionOk="0">
                  <a:moveTo>
                    <a:pt x="5084" y="236"/>
                  </a:moveTo>
                  <a:lnTo>
                    <a:pt x="5252" y="337"/>
                  </a:lnTo>
                  <a:lnTo>
                    <a:pt x="5421" y="506"/>
                  </a:lnTo>
                  <a:lnTo>
                    <a:pt x="5555" y="674"/>
                  </a:lnTo>
                  <a:lnTo>
                    <a:pt x="5623" y="910"/>
                  </a:lnTo>
                  <a:lnTo>
                    <a:pt x="5690" y="1145"/>
                  </a:lnTo>
                  <a:lnTo>
                    <a:pt x="5724" y="1179"/>
                  </a:lnTo>
                  <a:lnTo>
                    <a:pt x="5286" y="1852"/>
                  </a:lnTo>
                  <a:lnTo>
                    <a:pt x="4714" y="2761"/>
                  </a:lnTo>
                  <a:lnTo>
                    <a:pt x="4444" y="3199"/>
                  </a:lnTo>
                  <a:lnTo>
                    <a:pt x="4141" y="3637"/>
                  </a:lnTo>
                  <a:lnTo>
                    <a:pt x="2795" y="5489"/>
                  </a:lnTo>
                  <a:lnTo>
                    <a:pt x="2155" y="6431"/>
                  </a:lnTo>
                  <a:lnTo>
                    <a:pt x="1852" y="6936"/>
                  </a:lnTo>
                  <a:lnTo>
                    <a:pt x="1583" y="7441"/>
                  </a:lnTo>
                  <a:lnTo>
                    <a:pt x="1179" y="7509"/>
                  </a:lnTo>
                  <a:lnTo>
                    <a:pt x="775" y="7509"/>
                  </a:lnTo>
                  <a:lnTo>
                    <a:pt x="573" y="7441"/>
                  </a:lnTo>
                  <a:lnTo>
                    <a:pt x="404" y="7340"/>
                  </a:lnTo>
                  <a:lnTo>
                    <a:pt x="303" y="7206"/>
                  </a:lnTo>
                  <a:lnTo>
                    <a:pt x="270" y="7105"/>
                  </a:lnTo>
                  <a:lnTo>
                    <a:pt x="236" y="6970"/>
                  </a:lnTo>
                  <a:lnTo>
                    <a:pt x="236" y="6835"/>
                  </a:lnTo>
                  <a:lnTo>
                    <a:pt x="270" y="6701"/>
                  </a:lnTo>
                  <a:lnTo>
                    <a:pt x="371" y="6398"/>
                  </a:lnTo>
                  <a:lnTo>
                    <a:pt x="505" y="6128"/>
                  </a:lnTo>
                  <a:lnTo>
                    <a:pt x="640" y="5859"/>
                  </a:lnTo>
                  <a:lnTo>
                    <a:pt x="1246" y="4782"/>
                  </a:lnTo>
                  <a:lnTo>
                    <a:pt x="1886" y="3738"/>
                  </a:lnTo>
                  <a:lnTo>
                    <a:pt x="2290" y="3098"/>
                  </a:lnTo>
                  <a:lnTo>
                    <a:pt x="2694" y="2492"/>
                  </a:lnTo>
                  <a:lnTo>
                    <a:pt x="3131" y="1886"/>
                  </a:lnTo>
                  <a:lnTo>
                    <a:pt x="3603" y="1347"/>
                  </a:lnTo>
                  <a:lnTo>
                    <a:pt x="4411" y="539"/>
                  </a:lnTo>
                  <a:lnTo>
                    <a:pt x="4512" y="405"/>
                  </a:lnTo>
                  <a:lnTo>
                    <a:pt x="4646" y="337"/>
                  </a:lnTo>
                  <a:lnTo>
                    <a:pt x="4781" y="270"/>
                  </a:lnTo>
                  <a:lnTo>
                    <a:pt x="4882" y="236"/>
                  </a:lnTo>
                  <a:close/>
                  <a:moveTo>
                    <a:pt x="4916" y="1"/>
                  </a:moveTo>
                  <a:lnTo>
                    <a:pt x="4646" y="68"/>
                  </a:lnTo>
                  <a:lnTo>
                    <a:pt x="4377" y="203"/>
                  </a:lnTo>
                  <a:lnTo>
                    <a:pt x="3973" y="539"/>
                  </a:lnTo>
                  <a:lnTo>
                    <a:pt x="3603" y="943"/>
                  </a:lnTo>
                  <a:lnTo>
                    <a:pt x="3232" y="1347"/>
                  </a:lnTo>
                  <a:lnTo>
                    <a:pt x="2896" y="1785"/>
                  </a:lnTo>
                  <a:lnTo>
                    <a:pt x="2559" y="2223"/>
                  </a:lnTo>
                  <a:lnTo>
                    <a:pt x="2256" y="2694"/>
                  </a:lnTo>
                  <a:lnTo>
                    <a:pt x="1684" y="3603"/>
                  </a:lnTo>
                  <a:lnTo>
                    <a:pt x="1179" y="4479"/>
                  </a:lnTo>
                  <a:lnTo>
                    <a:pt x="674" y="5320"/>
                  </a:lnTo>
                  <a:lnTo>
                    <a:pt x="472" y="5691"/>
                  </a:lnTo>
                  <a:lnTo>
                    <a:pt x="270" y="6027"/>
                  </a:lnTo>
                  <a:lnTo>
                    <a:pt x="101" y="6431"/>
                  </a:lnTo>
                  <a:lnTo>
                    <a:pt x="0" y="6802"/>
                  </a:lnTo>
                  <a:lnTo>
                    <a:pt x="0" y="6970"/>
                  </a:lnTo>
                  <a:lnTo>
                    <a:pt x="0" y="7105"/>
                  </a:lnTo>
                  <a:lnTo>
                    <a:pt x="34" y="7239"/>
                  </a:lnTo>
                  <a:lnTo>
                    <a:pt x="68" y="7340"/>
                  </a:lnTo>
                  <a:lnTo>
                    <a:pt x="135" y="7441"/>
                  </a:lnTo>
                  <a:lnTo>
                    <a:pt x="236" y="7509"/>
                  </a:lnTo>
                  <a:lnTo>
                    <a:pt x="438" y="7643"/>
                  </a:lnTo>
                  <a:lnTo>
                    <a:pt x="674" y="7711"/>
                  </a:lnTo>
                  <a:lnTo>
                    <a:pt x="1179" y="7711"/>
                  </a:lnTo>
                  <a:lnTo>
                    <a:pt x="1448" y="7677"/>
                  </a:lnTo>
                  <a:lnTo>
                    <a:pt x="1381" y="7812"/>
                  </a:lnTo>
                  <a:lnTo>
                    <a:pt x="1381" y="7879"/>
                  </a:lnTo>
                  <a:lnTo>
                    <a:pt x="1414" y="7946"/>
                  </a:lnTo>
                  <a:lnTo>
                    <a:pt x="1482" y="7946"/>
                  </a:lnTo>
                  <a:lnTo>
                    <a:pt x="1549" y="7913"/>
                  </a:lnTo>
                  <a:lnTo>
                    <a:pt x="1919" y="7340"/>
                  </a:lnTo>
                  <a:lnTo>
                    <a:pt x="2222" y="6768"/>
                  </a:lnTo>
                  <a:lnTo>
                    <a:pt x="2559" y="6229"/>
                  </a:lnTo>
                  <a:lnTo>
                    <a:pt x="2896" y="5657"/>
                  </a:lnTo>
                  <a:lnTo>
                    <a:pt x="3266" y="5118"/>
                  </a:lnTo>
                  <a:lnTo>
                    <a:pt x="3670" y="4613"/>
                  </a:lnTo>
                  <a:lnTo>
                    <a:pt x="4074" y="4108"/>
                  </a:lnTo>
                  <a:lnTo>
                    <a:pt x="4478" y="3570"/>
                  </a:lnTo>
                  <a:lnTo>
                    <a:pt x="4882" y="2963"/>
                  </a:lnTo>
                  <a:lnTo>
                    <a:pt x="5252" y="2324"/>
                  </a:lnTo>
                  <a:lnTo>
                    <a:pt x="4815" y="3199"/>
                  </a:lnTo>
                  <a:lnTo>
                    <a:pt x="4613" y="3637"/>
                  </a:lnTo>
                  <a:lnTo>
                    <a:pt x="4377" y="4041"/>
                  </a:lnTo>
                  <a:lnTo>
                    <a:pt x="3771" y="5017"/>
                  </a:lnTo>
                  <a:lnTo>
                    <a:pt x="3098" y="5926"/>
                  </a:lnTo>
                  <a:lnTo>
                    <a:pt x="1751" y="7778"/>
                  </a:lnTo>
                  <a:lnTo>
                    <a:pt x="1751" y="7812"/>
                  </a:lnTo>
                  <a:lnTo>
                    <a:pt x="1785" y="7879"/>
                  </a:lnTo>
                  <a:lnTo>
                    <a:pt x="1886" y="7879"/>
                  </a:lnTo>
                  <a:lnTo>
                    <a:pt x="2525" y="7071"/>
                  </a:lnTo>
                  <a:lnTo>
                    <a:pt x="3131" y="6229"/>
                  </a:lnTo>
                  <a:lnTo>
                    <a:pt x="3737" y="5388"/>
                  </a:lnTo>
                  <a:lnTo>
                    <a:pt x="4310" y="4512"/>
                  </a:lnTo>
                  <a:lnTo>
                    <a:pt x="4545" y="4108"/>
                  </a:lnTo>
                  <a:lnTo>
                    <a:pt x="4781" y="3671"/>
                  </a:lnTo>
                  <a:lnTo>
                    <a:pt x="5252" y="2829"/>
                  </a:lnTo>
                  <a:lnTo>
                    <a:pt x="5454" y="2391"/>
                  </a:lnTo>
                  <a:lnTo>
                    <a:pt x="5724" y="1953"/>
                  </a:lnTo>
                  <a:lnTo>
                    <a:pt x="5993" y="1549"/>
                  </a:lnTo>
                  <a:lnTo>
                    <a:pt x="6296" y="1179"/>
                  </a:lnTo>
                  <a:lnTo>
                    <a:pt x="6296" y="1112"/>
                  </a:lnTo>
                  <a:lnTo>
                    <a:pt x="6296" y="1078"/>
                  </a:lnTo>
                  <a:lnTo>
                    <a:pt x="6229" y="1044"/>
                  </a:lnTo>
                  <a:lnTo>
                    <a:pt x="6195" y="1078"/>
                  </a:lnTo>
                  <a:lnTo>
                    <a:pt x="5993" y="1280"/>
                  </a:lnTo>
                  <a:lnTo>
                    <a:pt x="5825" y="1482"/>
                  </a:lnTo>
                  <a:lnTo>
                    <a:pt x="5960" y="1213"/>
                  </a:lnTo>
                  <a:lnTo>
                    <a:pt x="5993" y="1078"/>
                  </a:lnTo>
                  <a:lnTo>
                    <a:pt x="5993" y="943"/>
                  </a:lnTo>
                  <a:lnTo>
                    <a:pt x="5993" y="910"/>
                  </a:lnTo>
                  <a:lnTo>
                    <a:pt x="5960" y="876"/>
                  </a:lnTo>
                  <a:lnTo>
                    <a:pt x="5926" y="876"/>
                  </a:lnTo>
                  <a:lnTo>
                    <a:pt x="5892" y="910"/>
                  </a:lnTo>
                  <a:lnTo>
                    <a:pt x="5791" y="640"/>
                  </a:lnTo>
                  <a:lnTo>
                    <a:pt x="5657" y="405"/>
                  </a:lnTo>
                  <a:lnTo>
                    <a:pt x="5522" y="203"/>
                  </a:lnTo>
                  <a:lnTo>
                    <a:pt x="5353" y="68"/>
                  </a:lnTo>
                  <a:lnTo>
                    <a:pt x="51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0" name="Google Shape;280;p3"/>
            <p:cNvSpPr/>
            <p:nvPr/>
          </p:nvSpPr>
          <p:spPr>
            <a:xfrm>
              <a:off x="5892831" y="1685317"/>
              <a:ext cx="962386" cy="1166594"/>
            </a:xfrm>
            <a:custGeom>
              <a:avLst/>
              <a:gdLst/>
              <a:ahLst/>
              <a:cxnLst/>
              <a:rect l="l" t="t" r="r" b="b"/>
              <a:pathLst>
                <a:path w="19360" h="23468" extrusionOk="0">
                  <a:moveTo>
                    <a:pt x="3839" y="14343"/>
                  </a:moveTo>
                  <a:lnTo>
                    <a:pt x="3873" y="15320"/>
                  </a:lnTo>
                  <a:lnTo>
                    <a:pt x="3906" y="16296"/>
                  </a:lnTo>
                  <a:lnTo>
                    <a:pt x="4007" y="17239"/>
                  </a:lnTo>
                  <a:lnTo>
                    <a:pt x="4108" y="18215"/>
                  </a:lnTo>
                  <a:lnTo>
                    <a:pt x="4277" y="19293"/>
                  </a:lnTo>
                  <a:lnTo>
                    <a:pt x="4479" y="20336"/>
                  </a:lnTo>
                  <a:lnTo>
                    <a:pt x="4647" y="21212"/>
                  </a:lnTo>
                  <a:lnTo>
                    <a:pt x="4714" y="21683"/>
                  </a:lnTo>
                  <a:lnTo>
                    <a:pt x="4782" y="22121"/>
                  </a:lnTo>
                  <a:lnTo>
                    <a:pt x="4344" y="21986"/>
                  </a:lnTo>
                  <a:lnTo>
                    <a:pt x="4142" y="21919"/>
                  </a:lnTo>
                  <a:lnTo>
                    <a:pt x="3940" y="21818"/>
                  </a:lnTo>
                  <a:lnTo>
                    <a:pt x="3805" y="21683"/>
                  </a:lnTo>
                  <a:lnTo>
                    <a:pt x="3637" y="21515"/>
                  </a:lnTo>
                  <a:lnTo>
                    <a:pt x="3536" y="21313"/>
                  </a:lnTo>
                  <a:lnTo>
                    <a:pt x="3435" y="21043"/>
                  </a:lnTo>
                  <a:lnTo>
                    <a:pt x="3300" y="20471"/>
                  </a:lnTo>
                  <a:lnTo>
                    <a:pt x="3199" y="19865"/>
                  </a:lnTo>
                  <a:lnTo>
                    <a:pt x="3065" y="18687"/>
                  </a:lnTo>
                  <a:lnTo>
                    <a:pt x="2930" y="17777"/>
                  </a:lnTo>
                  <a:lnTo>
                    <a:pt x="2829" y="16835"/>
                  </a:lnTo>
                  <a:lnTo>
                    <a:pt x="2795" y="16397"/>
                  </a:lnTo>
                  <a:lnTo>
                    <a:pt x="2762" y="15926"/>
                  </a:lnTo>
                  <a:lnTo>
                    <a:pt x="2762" y="15488"/>
                  </a:lnTo>
                  <a:lnTo>
                    <a:pt x="2795" y="15017"/>
                  </a:lnTo>
                  <a:lnTo>
                    <a:pt x="3031" y="14781"/>
                  </a:lnTo>
                  <a:lnTo>
                    <a:pt x="3267" y="14545"/>
                  </a:lnTo>
                  <a:lnTo>
                    <a:pt x="3401" y="14444"/>
                  </a:lnTo>
                  <a:lnTo>
                    <a:pt x="3536" y="14377"/>
                  </a:lnTo>
                  <a:lnTo>
                    <a:pt x="3671" y="14343"/>
                  </a:lnTo>
                  <a:close/>
                  <a:moveTo>
                    <a:pt x="742" y="8081"/>
                  </a:moveTo>
                  <a:lnTo>
                    <a:pt x="809" y="8115"/>
                  </a:lnTo>
                  <a:lnTo>
                    <a:pt x="1314" y="8115"/>
                  </a:lnTo>
                  <a:lnTo>
                    <a:pt x="1146" y="10034"/>
                  </a:lnTo>
                  <a:lnTo>
                    <a:pt x="1078" y="10977"/>
                  </a:lnTo>
                  <a:lnTo>
                    <a:pt x="1078" y="11919"/>
                  </a:lnTo>
                  <a:lnTo>
                    <a:pt x="1112" y="12896"/>
                  </a:lnTo>
                  <a:lnTo>
                    <a:pt x="1179" y="13872"/>
                  </a:lnTo>
                  <a:lnTo>
                    <a:pt x="1381" y="15825"/>
                  </a:lnTo>
                  <a:lnTo>
                    <a:pt x="1516" y="17575"/>
                  </a:lnTo>
                  <a:lnTo>
                    <a:pt x="1583" y="18451"/>
                  </a:lnTo>
                  <a:lnTo>
                    <a:pt x="1684" y="19326"/>
                  </a:lnTo>
                  <a:lnTo>
                    <a:pt x="1853" y="20134"/>
                  </a:lnTo>
                  <a:lnTo>
                    <a:pt x="2088" y="20909"/>
                  </a:lnTo>
                  <a:lnTo>
                    <a:pt x="2391" y="21683"/>
                  </a:lnTo>
                  <a:lnTo>
                    <a:pt x="2728" y="22457"/>
                  </a:lnTo>
                  <a:lnTo>
                    <a:pt x="2694" y="22626"/>
                  </a:lnTo>
                  <a:lnTo>
                    <a:pt x="2661" y="22794"/>
                  </a:lnTo>
                  <a:lnTo>
                    <a:pt x="2492" y="23097"/>
                  </a:lnTo>
                  <a:lnTo>
                    <a:pt x="2425" y="23198"/>
                  </a:lnTo>
                  <a:lnTo>
                    <a:pt x="2358" y="23232"/>
                  </a:lnTo>
                  <a:lnTo>
                    <a:pt x="2324" y="23265"/>
                  </a:lnTo>
                  <a:lnTo>
                    <a:pt x="2257" y="23265"/>
                  </a:lnTo>
                  <a:lnTo>
                    <a:pt x="2122" y="23164"/>
                  </a:lnTo>
                  <a:lnTo>
                    <a:pt x="2021" y="23030"/>
                  </a:lnTo>
                  <a:lnTo>
                    <a:pt x="1920" y="22828"/>
                  </a:lnTo>
                  <a:lnTo>
                    <a:pt x="1853" y="22659"/>
                  </a:lnTo>
                  <a:lnTo>
                    <a:pt x="1785" y="22424"/>
                  </a:lnTo>
                  <a:lnTo>
                    <a:pt x="1516" y="21447"/>
                  </a:lnTo>
                  <a:lnTo>
                    <a:pt x="1280" y="20471"/>
                  </a:lnTo>
                  <a:lnTo>
                    <a:pt x="1078" y="19326"/>
                  </a:lnTo>
                  <a:lnTo>
                    <a:pt x="876" y="18181"/>
                  </a:lnTo>
                  <a:lnTo>
                    <a:pt x="472" y="15858"/>
                  </a:lnTo>
                  <a:lnTo>
                    <a:pt x="371" y="15252"/>
                  </a:lnTo>
                  <a:lnTo>
                    <a:pt x="338" y="14680"/>
                  </a:lnTo>
                  <a:lnTo>
                    <a:pt x="270" y="13502"/>
                  </a:lnTo>
                  <a:lnTo>
                    <a:pt x="237" y="12357"/>
                  </a:lnTo>
                  <a:lnTo>
                    <a:pt x="270" y="11145"/>
                  </a:lnTo>
                  <a:lnTo>
                    <a:pt x="270" y="10135"/>
                  </a:lnTo>
                  <a:lnTo>
                    <a:pt x="338" y="9630"/>
                  </a:lnTo>
                  <a:lnTo>
                    <a:pt x="405" y="9125"/>
                  </a:lnTo>
                  <a:lnTo>
                    <a:pt x="573" y="8586"/>
                  </a:lnTo>
                  <a:lnTo>
                    <a:pt x="708" y="8081"/>
                  </a:lnTo>
                  <a:close/>
                  <a:moveTo>
                    <a:pt x="10808" y="1"/>
                  </a:moveTo>
                  <a:lnTo>
                    <a:pt x="10000" y="34"/>
                  </a:lnTo>
                  <a:lnTo>
                    <a:pt x="9192" y="102"/>
                  </a:lnTo>
                  <a:lnTo>
                    <a:pt x="8351" y="236"/>
                  </a:lnTo>
                  <a:lnTo>
                    <a:pt x="7543" y="405"/>
                  </a:lnTo>
                  <a:lnTo>
                    <a:pt x="6735" y="674"/>
                  </a:lnTo>
                  <a:lnTo>
                    <a:pt x="6330" y="809"/>
                  </a:lnTo>
                  <a:lnTo>
                    <a:pt x="5926" y="977"/>
                  </a:lnTo>
                  <a:lnTo>
                    <a:pt x="5590" y="1145"/>
                  </a:lnTo>
                  <a:lnTo>
                    <a:pt x="5287" y="1314"/>
                  </a:lnTo>
                  <a:lnTo>
                    <a:pt x="4681" y="1751"/>
                  </a:lnTo>
                  <a:lnTo>
                    <a:pt x="4108" y="2189"/>
                  </a:lnTo>
                  <a:lnTo>
                    <a:pt x="3536" y="2694"/>
                  </a:lnTo>
                  <a:lnTo>
                    <a:pt x="2997" y="3199"/>
                  </a:lnTo>
                  <a:lnTo>
                    <a:pt x="2459" y="3772"/>
                  </a:lnTo>
                  <a:lnTo>
                    <a:pt x="2021" y="4378"/>
                  </a:lnTo>
                  <a:lnTo>
                    <a:pt x="1583" y="5017"/>
                  </a:lnTo>
                  <a:lnTo>
                    <a:pt x="1247" y="5691"/>
                  </a:lnTo>
                  <a:lnTo>
                    <a:pt x="977" y="6398"/>
                  </a:lnTo>
                  <a:lnTo>
                    <a:pt x="742" y="7138"/>
                  </a:lnTo>
                  <a:lnTo>
                    <a:pt x="674" y="7509"/>
                  </a:lnTo>
                  <a:lnTo>
                    <a:pt x="607" y="7879"/>
                  </a:lnTo>
                  <a:lnTo>
                    <a:pt x="607" y="7913"/>
                  </a:lnTo>
                  <a:lnTo>
                    <a:pt x="573" y="7913"/>
                  </a:lnTo>
                  <a:lnTo>
                    <a:pt x="540" y="7946"/>
                  </a:lnTo>
                  <a:lnTo>
                    <a:pt x="338" y="8620"/>
                  </a:lnTo>
                  <a:lnTo>
                    <a:pt x="169" y="9293"/>
                  </a:lnTo>
                  <a:lnTo>
                    <a:pt x="102" y="9630"/>
                  </a:lnTo>
                  <a:lnTo>
                    <a:pt x="68" y="9933"/>
                  </a:lnTo>
                  <a:lnTo>
                    <a:pt x="35" y="10606"/>
                  </a:lnTo>
                  <a:lnTo>
                    <a:pt x="1" y="11919"/>
                  </a:lnTo>
                  <a:lnTo>
                    <a:pt x="1" y="12660"/>
                  </a:lnTo>
                  <a:lnTo>
                    <a:pt x="35" y="13434"/>
                  </a:lnTo>
                  <a:lnTo>
                    <a:pt x="68" y="14175"/>
                  </a:lnTo>
                  <a:lnTo>
                    <a:pt x="136" y="14916"/>
                  </a:lnTo>
                  <a:lnTo>
                    <a:pt x="338" y="16397"/>
                  </a:lnTo>
                  <a:lnTo>
                    <a:pt x="607" y="17912"/>
                  </a:lnTo>
                  <a:lnTo>
                    <a:pt x="843" y="19326"/>
                  </a:lnTo>
                  <a:lnTo>
                    <a:pt x="1112" y="20774"/>
                  </a:lnTo>
                  <a:lnTo>
                    <a:pt x="1348" y="21919"/>
                  </a:lnTo>
                  <a:lnTo>
                    <a:pt x="1482" y="22491"/>
                  </a:lnTo>
                  <a:lnTo>
                    <a:pt x="1583" y="22760"/>
                  </a:lnTo>
                  <a:lnTo>
                    <a:pt x="1718" y="22996"/>
                  </a:lnTo>
                  <a:lnTo>
                    <a:pt x="1785" y="23164"/>
                  </a:lnTo>
                  <a:lnTo>
                    <a:pt x="1886" y="23265"/>
                  </a:lnTo>
                  <a:lnTo>
                    <a:pt x="1987" y="23366"/>
                  </a:lnTo>
                  <a:lnTo>
                    <a:pt x="2055" y="23434"/>
                  </a:lnTo>
                  <a:lnTo>
                    <a:pt x="2156" y="23467"/>
                  </a:lnTo>
                  <a:lnTo>
                    <a:pt x="2358" y="23467"/>
                  </a:lnTo>
                  <a:lnTo>
                    <a:pt x="2425" y="23434"/>
                  </a:lnTo>
                  <a:lnTo>
                    <a:pt x="2593" y="23299"/>
                  </a:lnTo>
                  <a:lnTo>
                    <a:pt x="2762" y="23097"/>
                  </a:lnTo>
                  <a:lnTo>
                    <a:pt x="2896" y="22895"/>
                  </a:lnTo>
                  <a:lnTo>
                    <a:pt x="2964" y="22626"/>
                  </a:lnTo>
                  <a:lnTo>
                    <a:pt x="3031" y="22558"/>
                  </a:lnTo>
                  <a:lnTo>
                    <a:pt x="3031" y="22525"/>
                  </a:lnTo>
                  <a:lnTo>
                    <a:pt x="3031" y="22457"/>
                  </a:lnTo>
                  <a:lnTo>
                    <a:pt x="2997" y="22424"/>
                  </a:lnTo>
                  <a:lnTo>
                    <a:pt x="2997" y="22356"/>
                  </a:lnTo>
                  <a:lnTo>
                    <a:pt x="2964" y="22323"/>
                  </a:lnTo>
                  <a:lnTo>
                    <a:pt x="2627" y="21582"/>
                  </a:lnTo>
                  <a:lnTo>
                    <a:pt x="2324" y="20808"/>
                  </a:lnTo>
                  <a:lnTo>
                    <a:pt x="2122" y="20033"/>
                  </a:lnTo>
                  <a:lnTo>
                    <a:pt x="1920" y="19259"/>
                  </a:lnTo>
                  <a:lnTo>
                    <a:pt x="1853" y="18788"/>
                  </a:lnTo>
                  <a:lnTo>
                    <a:pt x="1785" y="18350"/>
                  </a:lnTo>
                  <a:lnTo>
                    <a:pt x="1718" y="17407"/>
                  </a:lnTo>
                  <a:lnTo>
                    <a:pt x="1684" y="16498"/>
                  </a:lnTo>
                  <a:lnTo>
                    <a:pt x="1617" y="15555"/>
                  </a:lnTo>
                  <a:lnTo>
                    <a:pt x="1583" y="15488"/>
                  </a:lnTo>
                  <a:lnTo>
                    <a:pt x="1617" y="15488"/>
                  </a:lnTo>
                  <a:lnTo>
                    <a:pt x="1785" y="15623"/>
                  </a:lnTo>
                  <a:lnTo>
                    <a:pt x="2021" y="15757"/>
                  </a:lnTo>
                  <a:lnTo>
                    <a:pt x="2257" y="15825"/>
                  </a:lnTo>
                  <a:lnTo>
                    <a:pt x="2391" y="15858"/>
                  </a:lnTo>
                  <a:lnTo>
                    <a:pt x="2526" y="15858"/>
                  </a:lnTo>
                  <a:lnTo>
                    <a:pt x="2526" y="16498"/>
                  </a:lnTo>
                  <a:lnTo>
                    <a:pt x="2593" y="17104"/>
                  </a:lnTo>
                  <a:lnTo>
                    <a:pt x="2964" y="19798"/>
                  </a:lnTo>
                  <a:lnTo>
                    <a:pt x="3031" y="20370"/>
                  </a:lnTo>
                  <a:lnTo>
                    <a:pt x="3132" y="20942"/>
                  </a:lnTo>
                  <a:lnTo>
                    <a:pt x="3031" y="21010"/>
                  </a:lnTo>
                  <a:lnTo>
                    <a:pt x="2964" y="21077"/>
                  </a:lnTo>
                  <a:lnTo>
                    <a:pt x="2829" y="21279"/>
                  </a:lnTo>
                  <a:lnTo>
                    <a:pt x="2694" y="21481"/>
                  </a:lnTo>
                  <a:lnTo>
                    <a:pt x="2694" y="21582"/>
                  </a:lnTo>
                  <a:lnTo>
                    <a:pt x="2694" y="21683"/>
                  </a:lnTo>
                  <a:lnTo>
                    <a:pt x="2728" y="21717"/>
                  </a:lnTo>
                  <a:lnTo>
                    <a:pt x="2762" y="21750"/>
                  </a:lnTo>
                  <a:lnTo>
                    <a:pt x="2795" y="21750"/>
                  </a:lnTo>
                  <a:lnTo>
                    <a:pt x="2829" y="21717"/>
                  </a:lnTo>
                  <a:lnTo>
                    <a:pt x="3031" y="21414"/>
                  </a:lnTo>
                  <a:lnTo>
                    <a:pt x="3199" y="21212"/>
                  </a:lnTo>
                  <a:lnTo>
                    <a:pt x="3334" y="21515"/>
                  </a:lnTo>
                  <a:lnTo>
                    <a:pt x="3502" y="21818"/>
                  </a:lnTo>
                  <a:lnTo>
                    <a:pt x="3637" y="21952"/>
                  </a:lnTo>
                  <a:lnTo>
                    <a:pt x="3772" y="22053"/>
                  </a:lnTo>
                  <a:lnTo>
                    <a:pt x="3940" y="22154"/>
                  </a:lnTo>
                  <a:lnTo>
                    <a:pt x="4108" y="22222"/>
                  </a:lnTo>
                  <a:lnTo>
                    <a:pt x="4479" y="22323"/>
                  </a:lnTo>
                  <a:lnTo>
                    <a:pt x="4849" y="22390"/>
                  </a:lnTo>
                  <a:lnTo>
                    <a:pt x="4883" y="22491"/>
                  </a:lnTo>
                  <a:lnTo>
                    <a:pt x="4916" y="22525"/>
                  </a:lnTo>
                  <a:lnTo>
                    <a:pt x="4950" y="22558"/>
                  </a:lnTo>
                  <a:lnTo>
                    <a:pt x="5051" y="22558"/>
                  </a:lnTo>
                  <a:lnTo>
                    <a:pt x="5118" y="22525"/>
                  </a:lnTo>
                  <a:lnTo>
                    <a:pt x="5118" y="22457"/>
                  </a:lnTo>
                  <a:lnTo>
                    <a:pt x="5118" y="22424"/>
                  </a:lnTo>
                  <a:lnTo>
                    <a:pt x="5051" y="22087"/>
                  </a:lnTo>
                  <a:lnTo>
                    <a:pt x="5118" y="22222"/>
                  </a:lnTo>
                  <a:lnTo>
                    <a:pt x="5186" y="22289"/>
                  </a:lnTo>
                  <a:lnTo>
                    <a:pt x="5253" y="22323"/>
                  </a:lnTo>
                  <a:lnTo>
                    <a:pt x="5354" y="22289"/>
                  </a:lnTo>
                  <a:lnTo>
                    <a:pt x="5388" y="22255"/>
                  </a:lnTo>
                  <a:lnTo>
                    <a:pt x="5388" y="22154"/>
                  </a:lnTo>
                  <a:lnTo>
                    <a:pt x="5354" y="22087"/>
                  </a:lnTo>
                  <a:lnTo>
                    <a:pt x="5253" y="22020"/>
                  </a:lnTo>
                  <a:lnTo>
                    <a:pt x="5186" y="21885"/>
                  </a:lnTo>
                  <a:lnTo>
                    <a:pt x="5152" y="21683"/>
                  </a:lnTo>
                  <a:lnTo>
                    <a:pt x="5118" y="21481"/>
                  </a:lnTo>
                  <a:lnTo>
                    <a:pt x="5051" y="20808"/>
                  </a:lnTo>
                  <a:lnTo>
                    <a:pt x="4984" y="19899"/>
                  </a:lnTo>
                  <a:lnTo>
                    <a:pt x="4916" y="18990"/>
                  </a:lnTo>
                  <a:lnTo>
                    <a:pt x="4782" y="17744"/>
                  </a:lnTo>
                  <a:lnTo>
                    <a:pt x="4613" y="16532"/>
                  </a:lnTo>
                  <a:lnTo>
                    <a:pt x="4479" y="15286"/>
                  </a:lnTo>
                  <a:lnTo>
                    <a:pt x="4445" y="14680"/>
                  </a:lnTo>
                  <a:lnTo>
                    <a:pt x="4411" y="14074"/>
                  </a:lnTo>
                  <a:lnTo>
                    <a:pt x="4378" y="14007"/>
                  </a:lnTo>
                  <a:lnTo>
                    <a:pt x="4344" y="13973"/>
                  </a:lnTo>
                  <a:lnTo>
                    <a:pt x="4277" y="14007"/>
                  </a:lnTo>
                  <a:lnTo>
                    <a:pt x="4243" y="14074"/>
                  </a:lnTo>
                  <a:lnTo>
                    <a:pt x="4209" y="14747"/>
                  </a:lnTo>
                  <a:lnTo>
                    <a:pt x="4243" y="15421"/>
                  </a:lnTo>
                  <a:lnTo>
                    <a:pt x="4310" y="16094"/>
                  </a:lnTo>
                  <a:lnTo>
                    <a:pt x="4378" y="16801"/>
                  </a:lnTo>
                  <a:lnTo>
                    <a:pt x="4546" y="18148"/>
                  </a:lnTo>
                  <a:lnTo>
                    <a:pt x="4647" y="18855"/>
                  </a:lnTo>
                  <a:lnTo>
                    <a:pt x="4681" y="19528"/>
                  </a:lnTo>
                  <a:lnTo>
                    <a:pt x="4775" y="20470"/>
                  </a:lnTo>
                  <a:lnTo>
                    <a:pt x="4411" y="18619"/>
                  </a:lnTo>
                  <a:lnTo>
                    <a:pt x="4243" y="17542"/>
                  </a:lnTo>
                  <a:lnTo>
                    <a:pt x="4142" y="16464"/>
                  </a:lnTo>
                  <a:lnTo>
                    <a:pt x="4075" y="15387"/>
                  </a:lnTo>
                  <a:lnTo>
                    <a:pt x="4041" y="14310"/>
                  </a:lnTo>
                  <a:lnTo>
                    <a:pt x="4075" y="14242"/>
                  </a:lnTo>
                  <a:lnTo>
                    <a:pt x="4041" y="14141"/>
                  </a:lnTo>
                  <a:lnTo>
                    <a:pt x="4007" y="14108"/>
                  </a:lnTo>
                  <a:lnTo>
                    <a:pt x="3974" y="14074"/>
                  </a:lnTo>
                  <a:lnTo>
                    <a:pt x="3906" y="14074"/>
                  </a:lnTo>
                  <a:lnTo>
                    <a:pt x="3873" y="14108"/>
                  </a:lnTo>
                  <a:lnTo>
                    <a:pt x="3704" y="14108"/>
                  </a:lnTo>
                  <a:lnTo>
                    <a:pt x="3536" y="14141"/>
                  </a:lnTo>
                  <a:lnTo>
                    <a:pt x="3368" y="14209"/>
                  </a:lnTo>
                  <a:lnTo>
                    <a:pt x="3199" y="14276"/>
                  </a:lnTo>
                  <a:lnTo>
                    <a:pt x="3031" y="14411"/>
                  </a:lnTo>
                  <a:lnTo>
                    <a:pt x="2829" y="14579"/>
                  </a:lnTo>
                  <a:lnTo>
                    <a:pt x="2694" y="14747"/>
                  </a:lnTo>
                  <a:lnTo>
                    <a:pt x="2627" y="14949"/>
                  </a:lnTo>
                  <a:lnTo>
                    <a:pt x="2627" y="15017"/>
                  </a:lnTo>
                  <a:lnTo>
                    <a:pt x="2560" y="15286"/>
                  </a:lnTo>
                  <a:lnTo>
                    <a:pt x="2526" y="15589"/>
                  </a:lnTo>
                  <a:lnTo>
                    <a:pt x="2425" y="15589"/>
                  </a:lnTo>
                  <a:lnTo>
                    <a:pt x="2290" y="15555"/>
                  </a:lnTo>
                  <a:lnTo>
                    <a:pt x="2156" y="15522"/>
                  </a:lnTo>
                  <a:lnTo>
                    <a:pt x="1920" y="15421"/>
                  </a:lnTo>
                  <a:lnTo>
                    <a:pt x="1785" y="15387"/>
                  </a:lnTo>
                  <a:lnTo>
                    <a:pt x="1651" y="15353"/>
                  </a:lnTo>
                  <a:lnTo>
                    <a:pt x="1617" y="15387"/>
                  </a:lnTo>
                  <a:lnTo>
                    <a:pt x="1583" y="15421"/>
                  </a:lnTo>
                  <a:lnTo>
                    <a:pt x="1415" y="13670"/>
                  </a:lnTo>
                  <a:lnTo>
                    <a:pt x="1348" y="12795"/>
                  </a:lnTo>
                  <a:lnTo>
                    <a:pt x="1314" y="11919"/>
                  </a:lnTo>
                  <a:lnTo>
                    <a:pt x="1314" y="10943"/>
                  </a:lnTo>
                  <a:lnTo>
                    <a:pt x="1381" y="10000"/>
                  </a:lnTo>
                  <a:lnTo>
                    <a:pt x="1482" y="9024"/>
                  </a:lnTo>
                  <a:lnTo>
                    <a:pt x="1516" y="8047"/>
                  </a:lnTo>
                  <a:lnTo>
                    <a:pt x="1550" y="8014"/>
                  </a:lnTo>
                  <a:lnTo>
                    <a:pt x="1550" y="7980"/>
                  </a:lnTo>
                  <a:lnTo>
                    <a:pt x="1516" y="7913"/>
                  </a:lnTo>
                  <a:lnTo>
                    <a:pt x="1482" y="7879"/>
                  </a:lnTo>
                  <a:lnTo>
                    <a:pt x="1415" y="7879"/>
                  </a:lnTo>
                  <a:lnTo>
                    <a:pt x="1617" y="7206"/>
                  </a:lnTo>
                  <a:lnTo>
                    <a:pt x="1886" y="6566"/>
                  </a:lnTo>
                  <a:lnTo>
                    <a:pt x="2189" y="5994"/>
                  </a:lnTo>
                  <a:lnTo>
                    <a:pt x="2560" y="5421"/>
                  </a:lnTo>
                  <a:lnTo>
                    <a:pt x="2997" y="4883"/>
                  </a:lnTo>
                  <a:lnTo>
                    <a:pt x="3435" y="4411"/>
                  </a:lnTo>
                  <a:lnTo>
                    <a:pt x="3940" y="3940"/>
                  </a:lnTo>
                  <a:lnTo>
                    <a:pt x="4479" y="3502"/>
                  </a:lnTo>
                  <a:lnTo>
                    <a:pt x="5085" y="3098"/>
                  </a:lnTo>
                  <a:lnTo>
                    <a:pt x="5724" y="2762"/>
                  </a:lnTo>
                  <a:lnTo>
                    <a:pt x="6398" y="2492"/>
                  </a:lnTo>
                  <a:lnTo>
                    <a:pt x="7071" y="2256"/>
                  </a:lnTo>
                  <a:lnTo>
                    <a:pt x="7745" y="2088"/>
                  </a:lnTo>
                  <a:lnTo>
                    <a:pt x="8452" y="1953"/>
                  </a:lnTo>
                  <a:lnTo>
                    <a:pt x="9159" y="1852"/>
                  </a:lnTo>
                  <a:lnTo>
                    <a:pt x="9899" y="1785"/>
                  </a:lnTo>
                  <a:lnTo>
                    <a:pt x="10707" y="1785"/>
                  </a:lnTo>
                  <a:lnTo>
                    <a:pt x="11482" y="1819"/>
                  </a:lnTo>
                  <a:lnTo>
                    <a:pt x="12256" y="1920"/>
                  </a:lnTo>
                  <a:lnTo>
                    <a:pt x="13030" y="2054"/>
                  </a:lnTo>
                  <a:lnTo>
                    <a:pt x="13737" y="2256"/>
                  </a:lnTo>
                  <a:lnTo>
                    <a:pt x="14478" y="2526"/>
                  </a:lnTo>
                  <a:lnTo>
                    <a:pt x="15185" y="2863"/>
                  </a:lnTo>
                  <a:lnTo>
                    <a:pt x="15892" y="3267"/>
                  </a:lnTo>
                  <a:lnTo>
                    <a:pt x="16566" y="3704"/>
                  </a:lnTo>
                  <a:lnTo>
                    <a:pt x="17172" y="4142"/>
                  </a:lnTo>
                  <a:lnTo>
                    <a:pt x="17778" y="4647"/>
                  </a:lnTo>
                  <a:lnTo>
                    <a:pt x="18081" y="4916"/>
                  </a:lnTo>
                  <a:lnTo>
                    <a:pt x="18350" y="5186"/>
                  </a:lnTo>
                  <a:lnTo>
                    <a:pt x="18821" y="5758"/>
                  </a:lnTo>
                  <a:lnTo>
                    <a:pt x="19057" y="6061"/>
                  </a:lnTo>
                  <a:lnTo>
                    <a:pt x="19259" y="6398"/>
                  </a:lnTo>
                  <a:lnTo>
                    <a:pt x="19360" y="6566"/>
                  </a:lnTo>
                  <a:lnTo>
                    <a:pt x="19360" y="6061"/>
                  </a:lnTo>
                  <a:lnTo>
                    <a:pt x="19124" y="5657"/>
                  </a:lnTo>
                  <a:lnTo>
                    <a:pt x="18889" y="5354"/>
                  </a:lnTo>
                  <a:lnTo>
                    <a:pt x="18619" y="5051"/>
                  </a:lnTo>
                  <a:lnTo>
                    <a:pt x="18047" y="4512"/>
                  </a:lnTo>
                  <a:lnTo>
                    <a:pt x="17778" y="4243"/>
                  </a:lnTo>
                  <a:lnTo>
                    <a:pt x="17475" y="4007"/>
                  </a:lnTo>
                  <a:lnTo>
                    <a:pt x="16801" y="3536"/>
                  </a:lnTo>
                  <a:lnTo>
                    <a:pt x="16128" y="3098"/>
                  </a:lnTo>
                  <a:lnTo>
                    <a:pt x="15455" y="2728"/>
                  </a:lnTo>
                  <a:lnTo>
                    <a:pt x="15084" y="2526"/>
                  </a:lnTo>
                  <a:lnTo>
                    <a:pt x="14714" y="2324"/>
                  </a:lnTo>
                  <a:lnTo>
                    <a:pt x="13973" y="2054"/>
                  </a:lnTo>
                  <a:lnTo>
                    <a:pt x="13199" y="1819"/>
                  </a:lnTo>
                  <a:lnTo>
                    <a:pt x="12424" y="1684"/>
                  </a:lnTo>
                  <a:lnTo>
                    <a:pt x="11616" y="1583"/>
                  </a:lnTo>
                  <a:lnTo>
                    <a:pt x="10808" y="1549"/>
                  </a:lnTo>
                  <a:lnTo>
                    <a:pt x="10000" y="1549"/>
                  </a:lnTo>
                  <a:lnTo>
                    <a:pt x="9192" y="1617"/>
                  </a:lnTo>
                  <a:lnTo>
                    <a:pt x="8519" y="1684"/>
                  </a:lnTo>
                  <a:lnTo>
                    <a:pt x="7846" y="1819"/>
                  </a:lnTo>
                  <a:lnTo>
                    <a:pt x="7172" y="1987"/>
                  </a:lnTo>
                  <a:lnTo>
                    <a:pt x="6532" y="2189"/>
                  </a:lnTo>
                  <a:lnTo>
                    <a:pt x="5926" y="2459"/>
                  </a:lnTo>
                  <a:lnTo>
                    <a:pt x="5287" y="2728"/>
                  </a:lnTo>
                  <a:lnTo>
                    <a:pt x="4714" y="3065"/>
                  </a:lnTo>
                  <a:lnTo>
                    <a:pt x="4142" y="3469"/>
                  </a:lnTo>
                  <a:lnTo>
                    <a:pt x="3637" y="3873"/>
                  </a:lnTo>
                  <a:lnTo>
                    <a:pt x="3132" y="4344"/>
                  </a:lnTo>
                  <a:lnTo>
                    <a:pt x="2694" y="4849"/>
                  </a:lnTo>
                  <a:lnTo>
                    <a:pt x="2290" y="5388"/>
                  </a:lnTo>
                  <a:lnTo>
                    <a:pt x="1954" y="5960"/>
                  </a:lnTo>
                  <a:lnTo>
                    <a:pt x="1651" y="6566"/>
                  </a:lnTo>
                  <a:lnTo>
                    <a:pt x="1415" y="7206"/>
                  </a:lnTo>
                  <a:lnTo>
                    <a:pt x="1213" y="7879"/>
                  </a:lnTo>
                  <a:lnTo>
                    <a:pt x="1045" y="7879"/>
                  </a:lnTo>
                  <a:lnTo>
                    <a:pt x="1247" y="7273"/>
                  </a:lnTo>
                  <a:lnTo>
                    <a:pt x="1449" y="6667"/>
                  </a:lnTo>
                  <a:lnTo>
                    <a:pt x="1684" y="6061"/>
                  </a:lnTo>
                  <a:lnTo>
                    <a:pt x="1987" y="5489"/>
                  </a:lnTo>
                  <a:lnTo>
                    <a:pt x="2156" y="5186"/>
                  </a:lnTo>
                  <a:lnTo>
                    <a:pt x="2358" y="4883"/>
                  </a:lnTo>
                  <a:lnTo>
                    <a:pt x="2795" y="4310"/>
                  </a:lnTo>
                  <a:lnTo>
                    <a:pt x="3300" y="3805"/>
                  </a:lnTo>
                  <a:lnTo>
                    <a:pt x="3805" y="3267"/>
                  </a:lnTo>
                  <a:lnTo>
                    <a:pt x="4411" y="2694"/>
                  </a:lnTo>
                  <a:lnTo>
                    <a:pt x="5051" y="2155"/>
                  </a:lnTo>
                  <a:lnTo>
                    <a:pt x="5388" y="1920"/>
                  </a:lnTo>
                  <a:lnTo>
                    <a:pt x="5724" y="1718"/>
                  </a:lnTo>
                  <a:lnTo>
                    <a:pt x="6095" y="1516"/>
                  </a:lnTo>
                  <a:lnTo>
                    <a:pt x="6499" y="1347"/>
                  </a:lnTo>
                  <a:lnTo>
                    <a:pt x="7240" y="1145"/>
                  </a:lnTo>
                  <a:lnTo>
                    <a:pt x="8014" y="1011"/>
                  </a:lnTo>
                  <a:lnTo>
                    <a:pt x="8822" y="876"/>
                  </a:lnTo>
                  <a:lnTo>
                    <a:pt x="9596" y="809"/>
                  </a:lnTo>
                  <a:lnTo>
                    <a:pt x="10337" y="775"/>
                  </a:lnTo>
                  <a:lnTo>
                    <a:pt x="11078" y="775"/>
                  </a:lnTo>
                  <a:lnTo>
                    <a:pt x="11818" y="809"/>
                  </a:lnTo>
                  <a:lnTo>
                    <a:pt x="12559" y="910"/>
                  </a:lnTo>
                  <a:lnTo>
                    <a:pt x="13300" y="1044"/>
                  </a:lnTo>
                  <a:lnTo>
                    <a:pt x="14040" y="1213"/>
                  </a:lnTo>
                  <a:lnTo>
                    <a:pt x="14747" y="1448"/>
                  </a:lnTo>
                  <a:lnTo>
                    <a:pt x="15421" y="1751"/>
                  </a:lnTo>
                  <a:lnTo>
                    <a:pt x="16162" y="2088"/>
                  </a:lnTo>
                  <a:lnTo>
                    <a:pt x="16835" y="2526"/>
                  </a:lnTo>
                  <a:lnTo>
                    <a:pt x="17475" y="2964"/>
                  </a:lnTo>
                  <a:lnTo>
                    <a:pt x="18114" y="3469"/>
                  </a:lnTo>
                  <a:lnTo>
                    <a:pt x="18619" y="3940"/>
                  </a:lnTo>
                  <a:lnTo>
                    <a:pt x="19158" y="4411"/>
                  </a:lnTo>
                  <a:lnTo>
                    <a:pt x="19360" y="4580"/>
                  </a:lnTo>
                  <a:lnTo>
                    <a:pt x="19360" y="4243"/>
                  </a:lnTo>
                  <a:lnTo>
                    <a:pt x="19124" y="4075"/>
                  </a:lnTo>
                  <a:lnTo>
                    <a:pt x="18788" y="3772"/>
                  </a:lnTo>
                  <a:lnTo>
                    <a:pt x="18451" y="3469"/>
                  </a:lnTo>
                  <a:lnTo>
                    <a:pt x="17744" y="2896"/>
                  </a:lnTo>
                  <a:lnTo>
                    <a:pt x="17138" y="2425"/>
                  </a:lnTo>
                  <a:lnTo>
                    <a:pt x="16465" y="2054"/>
                  </a:lnTo>
                  <a:lnTo>
                    <a:pt x="15791" y="1684"/>
                  </a:lnTo>
                  <a:lnTo>
                    <a:pt x="15118" y="1381"/>
                  </a:lnTo>
                  <a:lnTo>
                    <a:pt x="14343" y="1112"/>
                  </a:lnTo>
                  <a:lnTo>
                    <a:pt x="13603" y="876"/>
                  </a:lnTo>
                  <a:lnTo>
                    <a:pt x="12828" y="741"/>
                  </a:lnTo>
                  <a:lnTo>
                    <a:pt x="12054" y="640"/>
                  </a:lnTo>
                  <a:lnTo>
                    <a:pt x="11246" y="573"/>
                  </a:lnTo>
                  <a:lnTo>
                    <a:pt x="10472" y="573"/>
                  </a:lnTo>
                  <a:lnTo>
                    <a:pt x="9664" y="640"/>
                  </a:lnTo>
                  <a:lnTo>
                    <a:pt x="8889" y="708"/>
                  </a:lnTo>
                  <a:lnTo>
                    <a:pt x="8182" y="809"/>
                  </a:lnTo>
                  <a:lnTo>
                    <a:pt x="7442" y="943"/>
                  </a:lnTo>
                  <a:lnTo>
                    <a:pt x="6735" y="1112"/>
                  </a:lnTo>
                  <a:lnTo>
                    <a:pt x="6061" y="1347"/>
                  </a:lnTo>
                  <a:lnTo>
                    <a:pt x="5724" y="1516"/>
                  </a:lnTo>
                  <a:lnTo>
                    <a:pt x="5388" y="1684"/>
                  </a:lnTo>
                  <a:lnTo>
                    <a:pt x="5085" y="1920"/>
                  </a:lnTo>
                  <a:lnTo>
                    <a:pt x="4782" y="2155"/>
                  </a:lnTo>
                  <a:lnTo>
                    <a:pt x="4243" y="2661"/>
                  </a:lnTo>
                  <a:lnTo>
                    <a:pt x="3704" y="3166"/>
                  </a:lnTo>
                  <a:lnTo>
                    <a:pt x="3199" y="3637"/>
                  </a:lnTo>
                  <a:lnTo>
                    <a:pt x="2762" y="4142"/>
                  </a:lnTo>
                  <a:lnTo>
                    <a:pt x="2324" y="4647"/>
                  </a:lnTo>
                  <a:lnTo>
                    <a:pt x="1954" y="5219"/>
                  </a:lnTo>
                  <a:lnTo>
                    <a:pt x="1617" y="5859"/>
                  </a:lnTo>
                  <a:lnTo>
                    <a:pt x="1314" y="6499"/>
                  </a:lnTo>
                  <a:lnTo>
                    <a:pt x="1078" y="7206"/>
                  </a:lnTo>
                  <a:lnTo>
                    <a:pt x="910" y="7879"/>
                  </a:lnTo>
                  <a:lnTo>
                    <a:pt x="809" y="7879"/>
                  </a:lnTo>
                  <a:lnTo>
                    <a:pt x="1011" y="7138"/>
                  </a:lnTo>
                  <a:lnTo>
                    <a:pt x="1247" y="6398"/>
                  </a:lnTo>
                  <a:lnTo>
                    <a:pt x="1550" y="5657"/>
                  </a:lnTo>
                  <a:lnTo>
                    <a:pt x="1920" y="4950"/>
                  </a:lnTo>
                  <a:lnTo>
                    <a:pt x="2088" y="4613"/>
                  </a:lnTo>
                  <a:lnTo>
                    <a:pt x="2324" y="4310"/>
                  </a:lnTo>
                  <a:lnTo>
                    <a:pt x="2526" y="4007"/>
                  </a:lnTo>
                  <a:lnTo>
                    <a:pt x="2762" y="3738"/>
                  </a:lnTo>
                  <a:lnTo>
                    <a:pt x="3300" y="3199"/>
                  </a:lnTo>
                  <a:lnTo>
                    <a:pt x="3873" y="2694"/>
                  </a:lnTo>
                  <a:lnTo>
                    <a:pt x="4479" y="2223"/>
                  </a:lnTo>
                  <a:lnTo>
                    <a:pt x="5085" y="1751"/>
                  </a:lnTo>
                  <a:lnTo>
                    <a:pt x="5388" y="1549"/>
                  </a:lnTo>
                  <a:lnTo>
                    <a:pt x="5724" y="1347"/>
                  </a:lnTo>
                  <a:lnTo>
                    <a:pt x="6061" y="1179"/>
                  </a:lnTo>
                  <a:lnTo>
                    <a:pt x="6431" y="1011"/>
                  </a:lnTo>
                  <a:lnTo>
                    <a:pt x="7240" y="741"/>
                  </a:lnTo>
                  <a:lnTo>
                    <a:pt x="8048" y="539"/>
                  </a:lnTo>
                  <a:lnTo>
                    <a:pt x="8856" y="405"/>
                  </a:lnTo>
                  <a:lnTo>
                    <a:pt x="9697" y="270"/>
                  </a:lnTo>
                  <a:lnTo>
                    <a:pt x="10505" y="236"/>
                  </a:lnTo>
                  <a:lnTo>
                    <a:pt x="11347" y="236"/>
                  </a:lnTo>
                  <a:lnTo>
                    <a:pt x="12155" y="337"/>
                  </a:lnTo>
                  <a:lnTo>
                    <a:pt x="12929" y="438"/>
                  </a:lnTo>
                  <a:lnTo>
                    <a:pt x="13737" y="640"/>
                  </a:lnTo>
                  <a:lnTo>
                    <a:pt x="14512" y="876"/>
                  </a:lnTo>
                  <a:lnTo>
                    <a:pt x="15253" y="1145"/>
                  </a:lnTo>
                  <a:lnTo>
                    <a:pt x="16027" y="1482"/>
                  </a:lnTo>
                  <a:lnTo>
                    <a:pt x="16667" y="1819"/>
                  </a:lnTo>
                  <a:lnTo>
                    <a:pt x="17306" y="2223"/>
                  </a:lnTo>
                  <a:lnTo>
                    <a:pt x="17879" y="2661"/>
                  </a:lnTo>
                  <a:lnTo>
                    <a:pt x="18451" y="3166"/>
                  </a:lnTo>
                  <a:lnTo>
                    <a:pt x="19360" y="4041"/>
                  </a:lnTo>
                  <a:lnTo>
                    <a:pt x="19360" y="3671"/>
                  </a:lnTo>
                  <a:lnTo>
                    <a:pt x="18754" y="3098"/>
                  </a:lnTo>
                  <a:lnTo>
                    <a:pt x="18148" y="2560"/>
                  </a:lnTo>
                  <a:lnTo>
                    <a:pt x="17879" y="2290"/>
                  </a:lnTo>
                  <a:lnTo>
                    <a:pt x="17542" y="2088"/>
                  </a:lnTo>
                  <a:lnTo>
                    <a:pt x="16902" y="1684"/>
                  </a:lnTo>
                  <a:lnTo>
                    <a:pt x="16229" y="1314"/>
                  </a:lnTo>
                  <a:lnTo>
                    <a:pt x="15556" y="1011"/>
                  </a:lnTo>
                  <a:lnTo>
                    <a:pt x="14781" y="708"/>
                  </a:lnTo>
                  <a:lnTo>
                    <a:pt x="14007" y="438"/>
                  </a:lnTo>
                  <a:lnTo>
                    <a:pt x="13232" y="236"/>
                  </a:lnTo>
                  <a:lnTo>
                    <a:pt x="12424" y="102"/>
                  </a:lnTo>
                  <a:lnTo>
                    <a:pt x="11616" y="34"/>
                  </a:lnTo>
                  <a:lnTo>
                    <a:pt x="10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1" name="Google Shape;281;p3"/>
            <p:cNvSpPr/>
            <p:nvPr/>
          </p:nvSpPr>
          <p:spPr>
            <a:xfrm>
              <a:off x="5968142" y="2078623"/>
              <a:ext cx="50" cy="50"/>
            </a:xfrm>
            <a:custGeom>
              <a:avLst/>
              <a:gdLst/>
              <a:ahLst/>
              <a:cxnLst/>
              <a:rect l="l" t="t" r="r" b="b"/>
              <a:pathLst>
                <a:path w="1" h="1" extrusionOk="0">
                  <a:moveTo>
                    <a:pt x="1" y="1"/>
                  </a:moveTo>
                  <a:lnTo>
                    <a:pt x="1" y="1"/>
                  </a:lnTo>
                  <a:lnTo>
                    <a:pt x="1" y="1"/>
                  </a:lnTo>
                  <a:lnTo>
                    <a:pt x="1" y="1"/>
                  </a:lnTo>
                  <a:lnTo>
                    <a:pt x="1" y="1"/>
                  </a:lnTo>
                  <a:lnTo>
                    <a:pt x="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2" name="Google Shape;282;p3"/>
            <p:cNvSpPr/>
            <p:nvPr/>
          </p:nvSpPr>
          <p:spPr>
            <a:xfrm>
              <a:off x="6460221" y="2456866"/>
              <a:ext cx="394996" cy="518873"/>
            </a:xfrm>
            <a:custGeom>
              <a:avLst/>
              <a:gdLst/>
              <a:ahLst/>
              <a:cxnLst/>
              <a:rect l="l" t="t" r="r" b="b"/>
              <a:pathLst>
                <a:path w="7946" h="10438" extrusionOk="0">
                  <a:moveTo>
                    <a:pt x="4647" y="1246"/>
                  </a:moveTo>
                  <a:lnTo>
                    <a:pt x="4546" y="1280"/>
                  </a:lnTo>
                  <a:lnTo>
                    <a:pt x="4512" y="1347"/>
                  </a:lnTo>
                  <a:lnTo>
                    <a:pt x="4546" y="1381"/>
                  </a:lnTo>
                  <a:lnTo>
                    <a:pt x="4579" y="1448"/>
                  </a:lnTo>
                  <a:lnTo>
                    <a:pt x="4613" y="1482"/>
                  </a:lnTo>
                  <a:lnTo>
                    <a:pt x="4680" y="1516"/>
                  </a:lnTo>
                  <a:lnTo>
                    <a:pt x="4748" y="1516"/>
                  </a:lnTo>
                  <a:lnTo>
                    <a:pt x="4815" y="1549"/>
                  </a:lnTo>
                  <a:lnTo>
                    <a:pt x="4916" y="1650"/>
                  </a:lnTo>
                  <a:lnTo>
                    <a:pt x="4983" y="1819"/>
                  </a:lnTo>
                  <a:lnTo>
                    <a:pt x="5017" y="2021"/>
                  </a:lnTo>
                  <a:lnTo>
                    <a:pt x="5017" y="2391"/>
                  </a:lnTo>
                  <a:lnTo>
                    <a:pt x="4983" y="2694"/>
                  </a:lnTo>
                  <a:lnTo>
                    <a:pt x="4950" y="2930"/>
                  </a:lnTo>
                  <a:lnTo>
                    <a:pt x="4849" y="3199"/>
                  </a:lnTo>
                  <a:lnTo>
                    <a:pt x="4647" y="3671"/>
                  </a:lnTo>
                  <a:lnTo>
                    <a:pt x="4377" y="4142"/>
                  </a:lnTo>
                  <a:lnTo>
                    <a:pt x="4074" y="4580"/>
                  </a:lnTo>
                  <a:lnTo>
                    <a:pt x="3468" y="5455"/>
                  </a:lnTo>
                  <a:lnTo>
                    <a:pt x="2862" y="6330"/>
                  </a:lnTo>
                  <a:lnTo>
                    <a:pt x="2222" y="7172"/>
                  </a:lnTo>
                  <a:lnTo>
                    <a:pt x="1515" y="7980"/>
                  </a:lnTo>
                  <a:lnTo>
                    <a:pt x="1515" y="8014"/>
                  </a:lnTo>
                  <a:lnTo>
                    <a:pt x="1313" y="8115"/>
                  </a:lnTo>
                  <a:lnTo>
                    <a:pt x="1078" y="8148"/>
                  </a:lnTo>
                  <a:lnTo>
                    <a:pt x="876" y="8115"/>
                  </a:lnTo>
                  <a:lnTo>
                    <a:pt x="640" y="8081"/>
                  </a:lnTo>
                  <a:lnTo>
                    <a:pt x="337" y="8014"/>
                  </a:lnTo>
                  <a:lnTo>
                    <a:pt x="202" y="8014"/>
                  </a:lnTo>
                  <a:lnTo>
                    <a:pt x="34" y="8047"/>
                  </a:lnTo>
                  <a:lnTo>
                    <a:pt x="0" y="8047"/>
                  </a:lnTo>
                  <a:lnTo>
                    <a:pt x="0" y="8081"/>
                  </a:lnTo>
                  <a:lnTo>
                    <a:pt x="0" y="8148"/>
                  </a:lnTo>
                  <a:lnTo>
                    <a:pt x="34" y="8148"/>
                  </a:lnTo>
                  <a:lnTo>
                    <a:pt x="472" y="8317"/>
                  </a:lnTo>
                  <a:lnTo>
                    <a:pt x="707" y="8350"/>
                  </a:lnTo>
                  <a:lnTo>
                    <a:pt x="943" y="8384"/>
                  </a:lnTo>
                  <a:lnTo>
                    <a:pt x="1179" y="8384"/>
                  </a:lnTo>
                  <a:lnTo>
                    <a:pt x="1381" y="8350"/>
                  </a:lnTo>
                  <a:lnTo>
                    <a:pt x="1583" y="8249"/>
                  </a:lnTo>
                  <a:lnTo>
                    <a:pt x="1785" y="8115"/>
                  </a:lnTo>
                  <a:lnTo>
                    <a:pt x="1818" y="8047"/>
                  </a:lnTo>
                  <a:lnTo>
                    <a:pt x="1785" y="7980"/>
                  </a:lnTo>
                  <a:lnTo>
                    <a:pt x="1987" y="7778"/>
                  </a:lnTo>
                  <a:lnTo>
                    <a:pt x="2323" y="7408"/>
                  </a:lnTo>
                  <a:lnTo>
                    <a:pt x="2660" y="7037"/>
                  </a:lnTo>
                  <a:lnTo>
                    <a:pt x="3232" y="6229"/>
                  </a:lnTo>
                  <a:lnTo>
                    <a:pt x="3940" y="5219"/>
                  </a:lnTo>
                  <a:lnTo>
                    <a:pt x="4613" y="4209"/>
                  </a:lnTo>
                  <a:lnTo>
                    <a:pt x="4815" y="3805"/>
                  </a:lnTo>
                  <a:lnTo>
                    <a:pt x="5017" y="3401"/>
                  </a:lnTo>
                  <a:lnTo>
                    <a:pt x="5185" y="3469"/>
                  </a:lnTo>
                  <a:lnTo>
                    <a:pt x="5354" y="3502"/>
                  </a:lnTo>
                  <a:lnTo>
                    <a:pt x="5522" y="3502"/>
                  </a:lnTo>
                  <a:lnTo>
                    <a:pt x="5724" y="3469"/>
                  </a:lnTo>
                  <a:lnTo>
                    <a:pt x="5892" y="3435"/>
                  </a:lnTo>
                  <a:lnTo>
                    <a:pt x="5960" y="3368"/>
                  </a:lnTo>
                  <a:lnTo>
                    <a:pt x="5993" y="3300"/>
                  </a:lnTo>
                  <a:lnTo>
                    <a:pt x="6027" y="3267"/>
                  </a:lnTo>
                  <a:lnTo>
                    <a:pt x="5993" y="3233"/>
                  </a:lnTo>
                  <a:lnTo>
                    <a:pt x="5993" y="3199"/>
                  </a:lnTo>
                  <a:lnTo>
                    <a:pt x="5926" y="3166"/>
                  </a:lnTo>
                  <a:lnTo>
                    <a:pt x="5825" y="3199"/>
                  </a:lnTo>
                  <a:lnTo>
                    <a:pt x="5724" y="3233"/>
                  </a:lnTo>
                  <a:lnTo>
                    <a:pt x="5589" y="3267"/>
                  </a:lnTo>
                  <a:lnTo>
                    <a:pt x="5488" y="3300"/>
                  </a:lnTo>
                  <a:lnTo>
                    <a:pt x="5253" y="3267"/>
                  </a:lnTo>
                  <a:lnTo>
                    <a:pt x="5185" y="3233"/>
                  </a:lnTo>
                  <a:lnTo>
                    <a:pt x="5084" y="3166"/>
                  </a:lnTo>
                  <a:lnTo>
                    <a:pt x="5219" y="2795"/>
                  </a:lnTo>
                  <a:lnTo>
                    <a:pt x="5253" y="2357"/>
                  </a:lnTo>
                  <a:lnTo>
                    <a:pt x="5253" y="2189"/>
                  </a:lnTo>
                  <a:lnTo>
                    <a:pt x="5253" y="1987"/>
                  </a:lnTo>
                  <a:lnTo>
                    <a:pt x="5185" y="1819"/>
                  </a:lnTo>
                  <a:lnTo>
                    <a:pt x="5118" y="1650"/>
                  </a:lnTo>
                  <a:lnTo>
                    <a:pt x="5017" y="1448"/>
                  </a:lnTo>
                  <a:lnTo>
                    <a:pt x="4916" y="1314"/>
                  </a:lnTo>
                  <a:lnTo>
                    <a:pt x="4882" y="1280"/>
                  </a:lnTo>
                  <a:lnTo>
                    <a:pt x="4781" y="1280"/>
                  </a:lnTo>
                  <a:lnTo>
                    <a:pt x="4748" y="1246"/>
                  </a:lnTo>
                  <a:close/>
                  <a:moveTo>
                    <a:pt x="7946" y="1"/>
                  </a:moveTo>
                  <a:lnTo>
                    <a:pt x="7542" y="708"/>
                  </a:lnTo>
                  <a:lnTo>
                    <a:pt x="7138" y="1415"/>
                  </a:lnTo>
                  <a:lnTo>
                    <a:pt x="6700" y="2155"/>
                  </a:lnTo>
                  <a:lnTo>
                    <a:pt x="6263" y="2930"/>
                  </a:lnTo>
                  <a:lnTo>
                    <a:pt x="5421" y="4512"/>
                  </a:lnTo>
                  <a:lnTo>
                    <a:pt x="5017" y="5219"/>
                  </a:lnTo>
                  <a:lnTo>
                    <a:pt x="4579" y="5893"/>
                  </a:lnTo>
                  <a:lnTo>
                    <a:pt x="4108" y="6532"/>
                  </a:lnTo>
                  <a:lnTo>
                    <a:pt x="3569" y="7138"/>
                  </a:lnTo>
                  <a:lnTo>
                    <a:pt x="3098" y="7677"/>
                  </a:lnTo>
                  <a:lnTo>
                    <a:pt x="2626" y="8249"/>
                  </a:lnTo>
                  <a:lnTo>
                    <a:pt x="2626" y="8216"/>
                  </a:lnTo>
                  <a:lnTo>
                    <a:pt x="2492" y="7946"/>
                  </a:lnTo>
                  <a:lnTo>
                    <a:pt x="2424" y="7845"/>
                  </a:lnTo>
                  <a:lnTo>
                    <a:pt x="2290" y="7778"/>
                  </a:lnTo>
                  <a:lnTo>
                    <a:pt x="2155" y="7744"/>
                  </a:lnTo>
                  <a:lnTo>
                    <a:pt x="2020" y="7744"/>
                  </a:lnTo>
                  <a:lnTo>
                    <a:pt x="1987" y="7778"/>
                  </a:lnTo>
                  <a:lnTo>
                    <a:pt x="1953" y="7845"/>
                  </a:lnTo>
                  <a:lnTo>
                    <a:pt x="1953" y="7879"/>
                  </a:lnTo>
                  <a:lnTo>
                    <a:pt x="1987" y="7946"/>
                  </a:lnTo>
                  <a:lnTo>
                    <a:pt x="2054" y="7946"/>
                  </a:lnTo>
                  <a:lnTo>
                    <a:pt x="2155" y="7980"/>
                  </a:lnTo>
                  <a:lnTo>
                    <a:pt x="2222" y="7980"/>
                  </a:lnTo>
                  <a:lnTo>
                    <a:pt x="2290" y="8047"/>
                  </a:lnTo>
                  <a:lnTo>
                    <a:pt x="2357" y="8115"/>
                  </a:lnTo>
                  <a:lnTo>
                    <a:pt x="2391" y="8317"/>
                  </a:lnTo>
                  <a:lnTo>
                    <a:pt x="2424" y="8384"/>
                  </a:lnTo>
                  <a:lnTo>
                    <a:pt x="2458" y="8451"/>
                  </a:lnTo>
                  <a:lnTo>
                    <a:pt x="2121" y="8889"/>
                  </a:lnTo>
                  <a:lnTo>
                    <a:pt x="1751" y="9293"/>
                  </a:lnTo>
                  <a:lnTo>
                    <a:pt x="1717" y="9327"/>
                  </a:lnTo>
                  <a:lnTo>
                    <a:pt x="1751" y="9394"/>
                  </a:lnTo>
                  <a:lnTo>
                    <a:pt x="1684" y="9529"/>
                  </a:lnTo>
                  <a:lnTo>
                    <a:pt x="1650" y="9731"/>
                  </a:lnTo>
                  <a:lnTo>
                    <a:pt x="1650" y="9899"/>
                  </a:lnTo>
                  <a:lnTo>
                    <a:pt x="1684" y="10101"/>
                  </a:lnTo>
                  <a:lnTo>
                    <a:pt x="1751" y="10269"/>
                  </a:lnTo>
                  <a:lnTo>
                    <a:pt x="1852" y="10370"/>
                  </a:lnTo>
                  <a:lnTo>
                    <a:pt x="1987" y="10438"/>
                  </a:lnTo>
                  <a:lnTo>
                    <a:pt x="2290" y="10438"/>
                  </a:lnTo>
                  <a:lnTo>
                    <a:pt x="2424" y="10370"/>
                  </a:lnTo>
                  <a:lnTo>
                    <a:pt x="2626" y="10202"/>
                  </a:lnTo>
                  <a:lnTo>
                    <a:pt x="2997" y="9832"/>
                  </a:lnTo>
                  <a:lnTo>
                    <a:pt x="3468" y="9293"/>
                  </a:lnTo>
                  <a:lnTo>
                    <a:pt x="3906" y="8687"/>
                  </a:lnTo>
                  <a:lnTo>
                    <a:pt x="4579" y="7812"/>
                  </a:lnTo>
                  <a:lnTo>
                    <a:pt x="5320" y="6936"/>
                  </a:lnTo>
                  <a:lnTo>
                    <a:pt x="5993" y="6027"/>
                  </a:lnTo>
                  <a:lnTo>
                    <a:pt x="6330" y="5590"/>
                  </a:lnTo>
                  <a:lnTo>
                    <a:pt x="6633" y="5085"/>
                  </a:lnTo>
                  <a:lnTo>
                    <a:pt x="7239" y="3974"/>
                  </a:lnTo>
                  <a:lnTo>
                    <a:pt x="7576" y="3435"/>
                  </a:lnTo>
                  <a:lnTo>
                    <a:pt x="7946" y="2896"/>
                  </a:lnTo>
                  <a:lnTo>
                    <a:pt x="7946" y="2458"/>
                  </a:lnTo>
                  <a:lnTo>
                    <a:pt x="7306" y="3401"/>
                  </a:lnTo>
                  <a:lnTo>
                    <a:pt x="6801" y="4209"/>
                  </a:lnTo>
                  <a:lnTo>
                    <a:pt x="6330" y="5051"/>
                  </a:lnTo>
                  <a:lnTo>
                    <a:pt x="5825" y="5859"/>
                  </a:lnTo>
                  <a:lnTo>
                    <a:pt x="5556" y="6263"/>
                  </a:lnTo>
                  <a:lnTo>
                    <a:pt x="5253" y="6633"/>
                  </a:lnTo>
                  <a:lnTo>
                    <a:pt x="4344" y="7744"/>
                  </a:lnTo>
                  <a:lnTo>
                    <a:pt x="3468" y="8855"/>
                  </a:lnTo>
                  <a:lnTo>
                    <a:pt x="3064" y="9394"/>
                  </a:lnTo>
                  <a:lnTo>
                    <a:pt x="2593" y="9865"/>
                  </a:lnTo>
                  <a:lnTo>
                    <a:pt x="2391" y="10067"/>
                  </a:lnTo>
                  <a:lnTo>
                    <a:pt x="2256" y="10168"/>
                  </a:lnTo>
                  <a:lnTo>
                    <a:pt x="2121" y="10236"/>
                  </a:lnTo>
                  <a:lnTo>
                    <a:pt x="1987" y="10236"/>
                  </a:lnTo>
                  <a:lnTo>
                    <a:pt x="1919" y="10168"/>
                  </a:lnTo>
                  <a:lnTo>
                    <a:pt x="1886" y="10067"/>
                  </a:lnTo>
                  <a:lnTo>
                    <a:pt x="1852" y="9899"/>
                  </a:lnTo>
                  <a:lnTo>
                    <a:pt x="1886" y="9596"/>
                  </a:lnTo>
                  <a:lnTo>
                    <a:pt x="1919" y="9394"/>
                  </a:lnTo>
                  <a:lnTo>
                    <a:pt x="1919" y="9360"/>
                  </a:lnTo>
                  <a:lnTo>
                    <a:pt x="2155" y="9158"/>
                  </a:lnTo>
                  <a:lnTo>
                    <a:pt x="2391" y="8923"/>
                  </a:lnTo>
                  <a:lnTo>
                    <a:pt x="2795" y="8418"/>
                  </a:lnTo>
                  <a:lnTo>
                    <a:pt x="3165" y="7913"/>
                  </a:lnTo>
                  <a:lnTo>
                    <a:pt x="3569" y="7441"/>
                  </a:lnTo>
                  <a:lnTo>
                    <a:pt x="4074" y="6869"/>
                  </a:lnTo>
                  <a:lnTo>
                    <a:pt x="4546" y="6297"/>
                  </a:lnTo>
                  <a:lnTo>
                    <a:pt x="4983" y="5691"/>
                  </a:lnTo>
                  <a:lnTo>
                    <a:pt x="5354" y="5051"/>
                  </a:lnTo>
                  <a:lnTo>
                    <a:pt x="6229" y="3502"/>
                  </a:lnTo>
                  <a:lnTo>
                    <a:pt x="7071" y="1953"/>
                  </a:lnTo>
                  <a:lnTo>
                    <a:pt x="7946" y="506"/>
                  </a:lnTo>
                  <a:lnTo>
                    <a:pt x="794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3" name="Google Shape;283;p3"/>
          <p:cNvGrpSpPr/>
          <p:nvPr/>
        </p:nvGrpSpPr>
        <p:grpSpPr>
          <a:xfrm>
            <a:off x="155601" y="102054"/>
            <a:ext cx="1395857" cy="1191698"/>
            <a:chOff x="155601" y="102054"/>
            <a:chExt cx="1395857" cy="1191698"/>
          </a:xfrm>
        </p:grpSpPr>
        <p:sp>
          <p:nvSpPr>
            <p:cNvPr id="284" name="Google Shape;284;p3"/>
            <p:cNvSpPr/>
            <p:nvPr/>
          </p:nvSpPr>
          <p:spPr>
            <a:xfrm>
              <a:off x="155601" y="768168"/>
              <a:ext cx="1151532" cy="525584"/>
            </a:xfrm>
            <a:custGeom>
              <a:avLst/>
              <a:gdLst/>
              <a:ahLst/>
              <a:cxnLst/>
              <a:rect l="l" t="t" r="r" b="b"/>
              <a:pathLst>
                <a:path w="23165" h="10573" extrusionOk="0">
                  <a:moveTo>
                    <a:pt x="1718" y="506"/>
                  </a:moveTo>
                  <a:lnTo>
                    <a:pt x="1853" y="539"/>
                  </a:lnTo>
                  <a:lnTo>
                    <a:pt x="2189" y="640"/>
                  </a:lnTo>
                  <a:lnTo>
                    <a:pt x="2021" y="1044"/>
                  </a:lnTo>
                  <a:lnTo>
                    <a:pt x="1853" y="1482"/>
                  </a:lnTo>
                  <a:lnTo>
                    <a:pt x="1718" y="1920"/>
                  </a:lnTo>
                  <a:lnTo>
                    <a:pt x="1583" y="2357"/>
                  </a:lnTo>
                  <a:lnTo>
                    <a:pt x="1415" y="2728"/>
                  </a:lnTo>
                  <a:lnTo>
                    <a:pt x="1314" y="3132"/>
                  </a:lnTo>
                  <a:lnTo>
                    <a:pt x="1179" y="3536"/>
                  </a:lnTo>
                  <a:lnTo>
                    <a:pt x="1112" y="3940"/>
                  </a:lnTo>
                  <a:lnTo>
                    <a:pt x="809" y="3872"/>
                  </a:lnTo>
                  <a:lnTo>
                    <a:pt x="573" y="3805"/>
                  </a:lnTo>
                  <a:lnTo>
                    <a:pt x="439" y="3704"/>
                  </a:lnTo>
                  <a:lnTo>
                    <a:pt x="371" y="3603"/>
                  </a:lnTo>
                  <a:lnTo>
                    <a:pt x="304" y="3502"/>
                  </a:lnTo>
                  <a:lnTo>
                    <a:pt x="237" y="3334"/>
                  </a:lnTo>
                  <a:lnTo>
                    <a:pt x="270" y="2997"/>
                  </a:lnTo>
                  <a:lnTo>
                    <a:pt x="304" y="2694"/>
                  </a:lnTo>
                  <a:lnTo>
                    <a:pt x="472" y="2054"/>
                  </a:lnTo>
                  <a:lnTo>
                    <a:pt x="674" y="1415"/>
                  </a:lnTo>
                  <a:lnTo>
                    <a:pt x="843" y="1112"/>
                  </a:lnTo>
                  <a:lnTo>
                    <a:pt x="1011" y="809"/>
                  </a:lnTo>
                  <a:lnTo>
                    <a:pt x="1146" y="674"/>
                  </a:lnTo>
                  <a:lnTo>
                    <a:pt x="1280" y="607"/>
                  </a:lnTo>
                  <a:lnTo>
                    <a:pt x="1415" y="539"/>
                  </a:lnTo>
                  <a:lnTo>
                    <a:pt x="1550" y="506"/>
                  </a:lnTo>
                  <a:close/>
                  <a:moveTo>
                    <a:pt x="18956" y="4815"/>
                  </a:moveTo>
                  <a:lnTo>
                    <a:pt x="19192" y="4883"/>
                  </a:lnTo>
                  <a:lnTo>
                    <a:pt x="19057" y="5152"/>
                  </a:lnTo>
                  <a:lnTo>
                    <a:pt x="18956" y="5421"/>
                  </a:lnTo>
                  <a:lnTo>
                    <a:pt x="18889" y="5691"/>
                  </a:lnTo>
                  <a:lnTo>
                    <a:pt x="18855" y="5859"/>
                  </a:lnTo>
                  <a:lnTo>
                    <a:pt x="18821" y="5994"/>
                  </a:lnTo>
                  <a:lnTo>
                    <a:pt x="18720" y="5960"/>
                  </a:lnTo>
                  <a:lnTo>
                    <a:pt x="18754" y="5926"/>
                  </a:lnTo>
                  <a:lnTo>
                    <a:pt x="18788" y="5623"/>
                  </a:lnTo>
                  <a:lnTo>
                    <a:pt x="18821" y="5287"/>
                  </a:lnTo>
                  <a:lnTo>
                    <a:pt x="18956" y="4815"/>
                  </a:lnTo>
                  <a:close/>
                  <a:moveTo>
                    <a:pt x="19394" y="4950"/>
                  </a:moveTo>
                  <a:lnTo>
                    <a:pt x="19629" y="5017"/>
                  </a:lnTo>
                  <a:lnTo>
                    <a:pt x="19427" y="5354"/>
                  </a:lnTo>
                  <a:lnTo>
                    <a:pt x="19326" y="5691"/>
                  </a:lnTo>
                  <a:lnTo>
                    <a:pt x="19259" y="5893"/>
                  </a:lnTo>
                  <a:lnTo>
                    <a:pt x="19225" y="6128"/>
                  </a:lnTo>
                  <a:lnTo>
                    <a:pt x="19057" y="6095"/>
                  </a:lnTo>
                  <a:lnTo>
                    <a:pt x="19091" y="5825"/>
                  </a:lnTo>
                  <a:lnTo>
                    <a:pt x="19158" y="5556"/>
                  </a:lnTo>
                  <a:lnTo>
                    <a:pt x="19225" y="5253"/>
                  </a:lnTo>
                  <a:lnTo>
                    <a:pt x="19293" y="5085"/>
                  </a:lnTo>
                  <a:lnTo>
                    <a:pt x="19360" y="4950"/>
                  </a:lnTo>
                  <a:close/>
                  <a:moveTo>
                    <a:pt x="19764" y="5051"/>
                  </a:moveTo>
                  <a:lnTo>
                    <a:pt x="20000" y="5118"/>
                  </a:lnTo>
                  <a:lnTo>
                    <a:pt x="19865" y="5388"/>
                  </a:lnTo>
                  <a:lnTo>
                    <a:pt x="19764" y="5691"/>
                  </a:lnTo>
                  <a:lnTo>
                    <a:pt x="19697" y="5960"/>
                  </a:lnTo>
                  <a:lnTo>
                    <a:pt x="19629" y="6263"/>
                  </a:lnTo>
                  <a:lnTo>
                    <a:pt x="19461" y="6229"/>
                  </a:lnTo>
                  <a:lnTo>
                    <a:pt x="19495" y="5926"/>
                  </a:lnTo>
                  <a:lnTo>
                    <a:pt x="19562" y="5623"/>
                  </a:lnTo>
                  <a:lnTo>
                    <a:pt x="19629" y="5320"/>
                  </a:lnTo>
                  <a:lnTo>
                    <a:pt x="19764" y="5051"/>
                  </a:lnTo>
                  <a:close/>
                  <a:moveTo>
                    <a:pt x="20168" y="5152"/>
                  </a:moveTo>
                  <a:lnTo>
                    <a:pt x="20370" y="5219"/>
                  </a:lnTo>
                  <a:lnTo>
                    <a:pt x="20269" y="5489"/>
                  </a:lnTo>
                  <a:lnTo>
                    <a:pt x="20168" y="5792"/>
                  </a:lnTo>
                  <a:lnTo>
                    <a:pt x="20000" y="6398"/>
                  </a:lnTo>
                  <a:lnTo>
                    <a:pt x="19831" y="6330"/>
                  </a:lnTo>
                  <a:lnTo>
                    <a:pt x="19899" y="6027"/>
                  </a:lnTo>
                  <a:lnTo>
                    <a:pt x="19966" y="5758"/>
                  </a:lnTo>
                  <a:lnTo>
                    <a:pt x="20168" y="5152"/>
                  </a:lnTo>
                  <a:close/>
                  <a:moveTo>
                    <a:pt x="20538" y="5287"/>
                  </a:moveTo>
                  <a:lnTo>
                    <a:pt x="20808" y="5354"/>
                  </a:lnTo>
                  <a:lnTo>
                    <a:pt x="20740" y="5657"/>
                  </a:lnTo>
                  <a:lnTo>
                    <a:pt x="20673" y="5960"/>
                  </a:lnTo>
                  <a:lnTo>
                    <a:pt x="20572" y="6532"/>
                  </a:lnTo>
                  <a:lnTo>
                    <a:pt x="20235" y="6431"/>
                  </a:lnTo>
                  <a:lnTo>
                    <a:pt x="20336" y="6162"/>
                  </a:lnTo>
                  <a:lnTo>
                    <a:pt x="20404" y="5859"/>
                  </a:lnTo>
                  <a:lnTo>
                    <a:pt x="20538" y="5287"/>
                  </a:lnTo>
                  <a:close/>
                  <a:moveTo>
                    <a:pt x="20976" y="5421"/>
                  </a:moveTo>
                  <a:lnTo>
                    <a:pt x="21212" y="5489"/>
                  </a:lnTo>
                  <a:lnTo>
                    <a:pt x="21144" y="5724"/>
                  </a:lnTo>
                  <a:lnTo>
                    <a:pt x="21111" y="5960"/>
                  </a:lnTo>
                  <a:lnTo>
                    <a:pt x="21043" y="6330"/>
                  </a:lnTo>
                  <a:lnTo>
                    <a:pt x="21043" y="6499"/>
                  </a:lnTo>
                  <a:lnTo>
                    <a:pt x="21043" y="6667"/>
                  </a:lnTo>
                  <a:lnTo>
                    <a:pt x="20774" y="6600"/>
                  </a:lnTo>
                  <a:lnTo>
                    <a:pt x="20976" y="5421"/>
                  </a:lnTo>
                  <a:close/>
                  <a:moveTo>
                    <a:pt x="21380" y="5556"/>
                  </a:moveTo>
                  <a:lnTo>
                    <a:pt x="21447" y="5590"/>
                  </a:lnTo>
                  <a:lnTo>
                    <a:pt x="21717" y="5657"/>
                  </a:lnTo>
                  <a:lnTo>
                    <a:pt x="21582" y="5926"/>
                  </a:lnTo>
                  <a:lnTo>
                    <a:pt x="21481" y="6196"/>
                  </a:lnTo>
                  <a:lnTo>
                    <a:pt x="21380" y="6499"/>
                  </a:lnTo>
                  <a:lnTo>
                    <a:pt x="21380" y="6633"/>
                  </a:lnTo>
                  <a:lnTo>
                    <a:pt x="21380" y="6768"/>
                  </a:lnTo>
                  <a:lnTo>
                    <a:pt x="21279" y="6734"/>
                  </a:lnTo>
                  <a:lnTo>
                    <a:pt x="21279" y="6431"/>
                  </a:lnTo>
                  <a:lnTo>
                    <a:pt x="21279" y="6128"/>
                  </a:lnTo>
                  <a:lnTo>
                    <a:pt x="21313" y="5859"/>
                  </a:lnTo>
                  <a:lnTo>
                    <a:pt x="21380" y="5556"/>
                  </a:lnTo>
                  <a:close/>
                  <a:moveTo>
                    <a:pt x="21851" y="5724"/>
                  </a:moveTo>
                  <a:lnTo>
                    <a:pt x="22020" y="5792"/>
                  </a:lnTo>
                  <a:lnTo>
                    <a:pt x="21919" y="6061"/>
                  </a:lnTo>
                  <a:lnTo>
                    <a:pt x="21818" y="6297"/>
                  </a:lnTo>
                  <a:lnTo>
                    <a:pt x="21750" y="6600"/>
                  </a:lnTo>
                  <a:lnTo>
                    <a:pt x="21717" y="6869"/>
                  </a:lnTo>
                  <a:lnTo>
                    <a:pt x="21582" y="6802"/>
                  </a:lnTo>
                  <a:lnTo>
                    <a:pt x="21616" y="6566"/>
                  </a:lnTo>
                  <a:lnTo>
                    <a:pt x="21683" y="6297"/>
                  </a:lnTo>
                  <a:lnTo>
                    <a:pt x="21851" y="5724"/>
                  </a:lnTo>
                  <a:close/>
                  <a:moveTo>
                    <a:pt x="22188" y="5859"/>
                  </a:moveTo>
                  <a:lnTo>
                    <a:pt x="22424" y="5994"/>
                  </a:lnTo>
                  <a:lnTo>
                    <a:pt x="22255" y="6364"/>
                  </a:lnTo>
                  <a:lnTo>
                    <a:pt x="22154" y="6667"/>
                  </a:lnTo>
                  <a:lnTo>
                    <a:pt x="22053" y="6936"/>
                  </a:lnTo>
                  <a:lnTo>
                    <a:pt x="21885" y="6903"/>
                  </a:lnTo>
                  <a:lnTo>
                    <a:pt x="21986" y="6667"/>
                  </a:lnTo>
                  <a:lnTo>
                    <a:pt x="22053" y="6398"/>
                  </a:lnTo>
                  <a:lnTo>
                    <a:pt x="22087" y="6128"/>
                  </a:lnTo>
                  <a:lnTo>
                    <a:pt x="22188" y="5859"/>
                  </a:lnTo>
                  <a:close/>
                  <a:moveTo>
                    <a:pt x="22592" y="6095"/>
                  </a:moveTo>
                  <a:lnTo>
                    <a:pt x="22760" y="6263"/>
                  </a:lnTo>
                  <a:lnTo>
                    <a:pt x="22861" y="6431"/>
                  </a:lnTo>
                  <a:lnTo>
                    <a:pt x="22659" y="7138"/>
                  </a:lnTo>
                  <a:lnTo>
                    <a:pt x="22222" y="7004"/>
                  </a:lnTo>
                  <a:lnTo>
                    <a:pt x="22323" y="6768"/>
                  </a:lnTo>
                  <a:lnTo>
                    <a:pt x="22424" y="6499"/>
                  </a:lnTo>
                  <a:lnTo>
                    <a:pt x="22592" y="6095"/>
                  </a:lnTo>
                  <a:close/>
                  <a:moveTo>
                    <a:pt x="2627" y="203"/>
                  </a:moveTo>
                  <a:lnTo>
                    <a:pt x="2930" y="236"/>
                  </a:lnTo>
                  <a:lnTo>
                    <a:pt x="3233" y="304"/>
                  </a:lnTo>
                  <a:lnTo>
                    <a:pt x="3536" y="438"/>
                  </a:lnTo>
                  <a:lnTo>
                    <a:pt x="3805" y="573"/>
                  </a:lnTo>
                  <a:lnTo>
                    <a:pt x="4411" y="876"/>
                  </a:lnTo>
                  <a:lnTo>
                    <a:pt x="4950" y="1145"/>
                  </a:lnTo>
                  <a:lnTo>
                    <a:pt x="5287" y="1280"/>
                  </a:lnTo>
                  <a:lnTo>
                    <a:pt x="5657" y="1415"/>
                  </a:lnTo>
                  <a:lnTo>
                    <a:pt x="6364" y="1583"/>
                  </a:lnTo>
                  <a:lnTo>
                    <a:pt x="7812" y="1886"/>
                  </a:lnTo>
                  <a:lnTo>
                    <a:pt x="9563" y="2290"/>
                  </a:lnTo>
                  <a:lnTo>
                    <a:pt x="11280" y="2761"/>
                  </a:lnTo>
                  <a:lnTo>
                    <a:pt x="14747" y="3704"/>
                  </a:lnTo>
                  <a:lnTo>
                    <a:pt x="16970" y="4310"/>
                  </a:lnTo>
                  <a:lnTo>
                    <a:pt x="16768" y="4815"/>
                  </a:lnTo>
                  <a:lnTo>
                    <a:pt x="16566" y="5388"/>
                  </a:lnTo>
                  <a:lnTo>
                    <a:pt x="16431" y="5926"/>
                  </a:lnTo>
                  <a:lnTo>
                    <a:pt x="16263" y="6499"/>
                  </a:lnTo>
                  <a:lnTo>
                    <a:pt x="16094" y="7037"/>
                  </a:lnTo>
                  <a:lnTo>
                    <a:pt x="15926" y="7576"/>
                  </a:lnTo>
                  <a:lnTo>
                    <a:pt x="15825" y="8115"/>
                  </a:lnTo>
                  <a:lnTo>
                    <a:pt x="15757" y="8687"/>
                  </a:lnTo>
                  <a:lnTo>
                    <a:pt x="14579" y="8317"/>
                  </a:lnTo>
                  <a:lnTo>
                    <a:pt x="13367" y="7980"/>
                  </a:lnTo>
                  <a:lnTo>
                    <a:pt x="10977" y="7374"/>
                  </a:lnTo>
                  <a:lnTo>
                    <a:pt x="8115" y="6600"/>
                  </a:lnTo>
                  <a:lnTo>
                    <a:pt x="6667" y="6196"/>
                  </a:lnTo>
                  <a:lnTo>
                    <a:pt x="5253" y="5724"/>
                  </a:lnTo>
                  <a:lnTo>
                    <a:pt x="4782" y="5556"/>
                  </a:lnTo>
                  <a:lnTo>
                    <a:pt x="4310" y="5388"/>
                  </a:lnTo>
                  <a:lnTo>
                    <a:pt x="3300" y="4984"/>
                  </a:lnTo>
                  <a:lnTo>
                    <a:pt x="2795" y="4815"/>
                  </a:lnTo>
                  <a:lnTo>
                    <a:pt x="2290" y="4681"/>
                  </a:lnTo>
                  <a:lnTo>
                    <a:pt x="1785" y="4613"/>
                  </a:lnTo>
                  <a:lnTo>
                    <a:pt x="1280" y="4579"/>
                  </a:lnTo>
                  <a:lnTo>
                    <a:pt x="1348" y="4041"/>
                  </a:lnTo>
                  <a:lnTo>
                    <a:pt x="1482" y="3502"/>
                  </a:lnTo>
                  <a:lnTo>
                    <a:pt x="1617" y="2963"/>
                  </a:lnTo>
                  <a:lnTo>
                    <a:pt x="1785" y="2425"/>
                  </a:lnTo>
                  <a:lnTo>
                    <a:pt x="2156" y="1314"/>
                  </a:lnTo>
                  <a:lnTo>
                    <a:pt x="2358" y="741"/>
                  </a:lnTo>
                  <a:lnTo>
                    <a:pt x="2627" y="236"/>
                  </a:lnTo>
                  <a:lnTo>
                    <a:pt x="2627" y="203"/>
                  </a:lnTo>
                  <a:close/>
                  <a:moveTo>
                    <a:pt x="17441" y="5926"/>
                  </a:moveTo>
                  <a:lnTo>
                    <a:pt x="18552" y="6229"/>
                  </a:lnTo>
                  <a:lnTo>
                    <a:pt x="19663" y="6532"/>
                  </a:lnTo>
                  <a:lnTo>
                    <a:pt x="19697" y="6566"/>
                  </a:lnTo>
                  <a:lnTo>
                    <a:pt x="19831" y="6566"/>
                  </a:lnTo>
                  <a:lnTo>
                    <a:pt x="22626" y="7340"/>
                  </a:lnTo>
                  <a:lnTo>
                    <a:pt x="22424" y="8216"/>
                  </a:lnTo>
                  <a:lnTo>
                    <a:pt x="22255" y="9091"/>
                  </a:lnTo>
                  <a:lnTo>
                    <a:pt x="21010" y="8653"/>
                  </a:lnTo>
                  <a:lnTo>
                    <a:pt x="19730" y="8249"/>
                  </a:lnTo>
                  <a:lnTo>
                    <a:pt x="19057" y="8081"/>
                  </a:lnTo>
                  <a:lnTo>
                    <a:pt x="18384" y="7946"/>
                  </a:lnTo>
                  <a:lnTo>
                    <a:pt x="17677" y="7778"/>
                  </a:lnTo>
                  <a:lnTo>
                    <a:pt x="17340" y="7711"/>
                  </a:lnTo>
                  <a:lnTo>
                    <a:pt x="17003" y="7610"/>
                  </a:lnTo>
                  <a:lnTo>
                    <a:pt x="17172" y="6768"/>
                  </a:lnTo>
                  <a:lnTo>
                    <a:pt x="17273" y="6364"/>
                  </a:lnTo>
                  <a:lnTo>
                    <a:pt x="17441" y="5926"/>
                  </a:lnTo>
                  <a:close/>
                  <a:moveTo>
                    <a:pt x="17172" y="4344"/>
                  </a:moveTo>
                  <a:lnTo>
                    <a:pt x="18754" y="4782"/>
                  </a:lnTo>
                  <a:lnTo>
                    <a:pt x="18687" y="5017"/>
                  </a:lnTo>
                  <a:lnTo>
                    <a:pt x="18619" y="5287"/>
                  </a:lnTo>
                  <a:lnTo>
                    <a:pt x="18552" y="5590"/>
                  </a:lnTo>
                  <a:lnTo>
                    <a:pt x="18518" y="5758"/>
                  </a:lnTo>
                  <a:lnTo>
                    <a:pt x="18552" y="5926"/>
                  </a:lnTo>
                  <a:lnTo>
                    <a:pt x="18283" y="5825"/>
                  </a:lnTo>
                  <a:lnTo>
                    <a:pt x="18013" y="5792"/>
                  </a:lnTo>
                  <a:lnTo>
                    <a:pt x="17710" y="5758"/>
                  </a:lnTo>
                  <a:lnTo>
                    <a:pt x="17441" y="5792"/>
                  </a:lnTo>
                  <a:lnTo>
                    <a:pt x="17407" y="5758"/>
                  </a:lnTo>
                  <a:lnTo>
                    <a:pt x="17374" y="5724"/>
                  </a:lnTo>
                  <a:lnTo>
                    <a:pt x="17340" y="5724"/>
                  </a:lnTo>
                  <a:lnTo>
                    <a:pt x="17273" y="5792"/>
                  </a:lnTo>
                  <a:lnTo>
                    <a:pt x="17172" y="5960"/>
                  </a:lnTo>
                  <a:lnTo>
                    <a:pt x="17071" y="6196"/>
                  </a:lnTo>
                  <a:lnTo>
                    <a:pt x="16902" y="6667"/>
                  </a:lnTo>
                  <a:lnTo>
                    <a:pt x="16801" y="7172"/>
                  </a:lnTo>
                  <a:lnTo>
                    <a:pt x="16801" y="7408"/>
                  </a:lnTo>
                  <a:lnTo>
                    <a:pt x="16801" y="7643"/>
                  </a:lnTo>
                  <a:lnTo>
                    <a:pt x="16835" y="7711"/>
                  </a:lnTo>
                  <a:lnTo>
                    <a:pt x="16902" y="7744"/>
                  </a:lnTo>
                  <a:lnTo>
                    <a:pt x="16936" y="7744"/>
                  </a:lnTo>
                  <a:lnTo>
                    <a:pt x="17205" y="7879"/>
                  </a:lnTo>
                  <a:lnTo>
                    <a:pt x="17508" y="7980"/>
                  </a:lnTo>
                  <a:lnTo>
                    <a:pt x="18114" y="8115"/>
                  </a:lnTo>
                  <a:lnTo>
                    <a:pt x="18081" y="8148"/>
                  </a:lnTo>
                  <a:lnTo>
                    <a:pt x="17946" y="8519"/>
                  </a:lnTo>
                  <a:lnTo>
                    <a:pt x="17811" y="8889"/>
                  </a:lnTo>
                  <a:lnTo>
                    <a:pt x="17710" y="9293"/>
                  </a:lnTo>
                  <a:lnTo>
                    <a:pt x="16599" y="8956"/>
                  </a:lnTo>
                  <a:lnTo>
                    <a:pt x="15993" y="8754"/>
                  </a:lnTo>
                  <a:lnTo>
                    <a:pt x="16027" y="8182"/>
                  </a:lnTo>
                  <a:lnTo>
                    <a:pt x="16128" y="7643"/>
                  </a:lnTo>
                  <a:lnTo>
                    <a:pt x="16263" y="7071"/>
                  </a:lnTo>
                  <a:lnTo>
                    <a:pt x="16431" y="6532"/>
                  </a:lnTo>
                  <a:lnTo>
                    <a:pt x="16801" y="5421"/>
                  </a:lnTo>
                  <a:lnTo>
                    <a:pt x="17003" y="4883"/>
                  </a:lnTo>
                  <a:lnTo>
                    <a:pt x="17172" y="4344"/>
                  </a:lnTo>
                  <a:close/>
                  <a:moveTo>
                    <a:pt x="18283" y="8148"/>
                  </a:moveTo>
                  <a:lnTo>
                    <a:pt x="18552" y="8216"/>
                  </a:lnTo>
                  <a:lnTo>
                    <a:pt x="18417" y="8418"/>
                  </a:lnTo>
                  <a:lnTo>
                    <a:pt x="18316" y="8653"/>
                  </a:lnTo>
                  <a:lnTo>
                    <a:pt x="18148" y="9024"/>
                  </a:lnTo>
                  <a:lnTo>
                    <a:pt x="18114" y="9226"/>
                  </a:lnTo>
                  <a:lnTo>
                    <a:pt x="18081" y="9394"/>
                  </a:lnTo>
                  <a:lnTo>
                    <a:pt x="17912" y="9360"/>
                  </a:lnTo>
                  <a:lnTo>
                    <a:pt x="18148" y="8620"/>
                  </a:lnTo>
                  <a:lnTo>
                    <a:pt x="18249" y="8283"/>
                  </a:lnTo>
                  <a:lnTo>
                    <a:pt x="18283" y="8148"/>
                  </a:lnTo>
                  <a:close/>
                  <a:moveTo>
                    <a:pt x="18889" y="8249"/>
                  </a:moveTo>
                  <a:lnTo>
                    <a:pt x="18788" y="8350"/>
                  </a:lnTo>
                  <a:lnTo>
                    <a:pt x="18720" y="8485"/>
                  </a:lnTo>
                  <a:lnTo>
                    <a:pt x="18653" y="8721"/>
                  </a:lnTo>
                  <a:lnTo>
                    <a:pt x="18518" y="9192"/>
                  </a:lnTo>
                  <a:lnTo>
                    <a:pt x="18451" y="9360"/>
                  </a:lnTo>
                  <a:lnTo>
                    <a:pt x="18451" y="9428"/>
                  </a:lnTo>
                  <a:lnTo>
                    <a:pt x="18451" y="9529"/>
                  </a:lnTo>
                  <a:lnTo>
                    <a:pt x="18283" y="9461"/>
                  </a:lnTo>
                  <a:lnTo>
                    <a:pt x="18350" y="9125"/>
                  </a:lnTo>
                  <a:lnTo>
                    <a:pt x="18485" y="8822"/>
                  </a:lnTo>
                  <a:lnTo>
                    <a:pt x="18754" y="8249"/>
                  </a:lnTo>
                  <a:close/>
                  <a:moveTo>
                    <a:pt x="19091" y="8317"/>
                  </a:moveTo>
                  <a:lnTo>
                    <a:pt x="19293" y="8350"/>
                  </a:lnTo>
                  <a:lnTo>
                    <a:pt x="19158" y="8653"/>
                  </a:lnTo>
                  <a:lnTo>
                    <a:pt x="19091" y="8956"/>
                  </a:lnTo>
                  <a:lnTo>
                    <a:pt x="18956" y="9562"/>
                  </a:lnTo>
                  <a:lnTo>
                    <a:pt x="18990" y="9630"/>
                  </a:lnTo>
                  <a:lnTo>
                    <a:pt x="19023" y="9697"/>
                  </a:lnTo>
                  <a:lnTo>
                    <a:pt x="18552" y="9562"/>
                  </a:lnTo>
                  <a:lnTo>
                    <a:pt x="18619" y="9529"/>
                  </a:lnTo>
                  <a:lnTo>
                    <a:pt x="18653" y="9461"/>
                  </a:lnTo>
                  <a:lnTo>
                    <a:pt x="18720" y="9327"/>
                  </a:lnTo>
                  <a:lnTo>
                    <a:pt x="18788" y="9057"/>
                  </a:lnTo>
                  <a:lnTo>
                    <a:pt x="18855" y="8653"/>
                  </a:lnTo>
                  <a:lnTo>
                    <a:pt x="18922" y="8451"/>
                  </a:lnTo>
                  <a:lnTo>
                    <a:pt x="18990" y="8384"/>
                  </a:lnTo>
                  <a:lnTo>
                    <a:pt x="19057" y="8350"/>
                  </a:lnTo>
                  <a:lnTo>
                    <a:pt x="19091" y="8317"/>
                  </a:lnTo>
                  <a:close/>
                  <a:moveTo>
                    <a:pt x="19461" y="8384"/>
                  </a:moveTo>
                  <a:lnTo>
                    <a:pt x="19596" y="8418"/>
                  </a:lnTo>
                  <a:lnTo>
                    <a:pt x="19427" y="9091"/>
                  </a:lnTo>
                  <a:lnTo>
                    <a:pt x="19360" y="9428"/>
                  </a:lnTo>
                  <a:lnTo>
                    <a:pt x="19326" y="9764"/>
                  </a:lnTo>
                  <a:lnTo>
                    <a:pt x="19057" y="9697"/>
                  </a:lnTo>
                  <a:lnTo>
                    <a:pt x="19124" y="9663"/>
                  </a:lnTo>
                  <a:lnTo>
                    <a:pt x="19158" y="9630"/>
                  </a:lnTo>
                  <a:lnTo>
                    <a:pt x="19259" y="8990"/>
                  </a:lnTo>
                  <a:lnTo>
                    <a:pt x="19326" y="8687"/>
                  </a:lnTo>
                  <a:lnTo>
                    <a:pt x="19461" y="8384"/>
                  </a:lnTo>
                  <a:close/>
                  <a:moveTo>
                    <a:pt x="19764" y="8485"/>
                  </a:moveTo>
                  <a:lnTo>
                    <a:pt x="19966" y="8552"/>
                  </a:lnTo>
                  <a:lnTo>
                    <a:pt x="19899" y="8687"/>
                  </a:lnTo>
                  <a:lnTo>
                    <a:pt x="19831" y="8855"/>
                  </a:lnTo>
                  <a:lnTo>
                    <a:pt x="19730" y="9192"/>
                  </a:lnTo>
                  <a:lnTo>
                    <a:pt x="19663" y="9495"/>
                  </a:lnTo>
                  <a:lnTo>
                    <a:pt x="19629" y="9832"/>
                  </a:lnTo>
                  <a:lnTo>
                    <a:pt x="19495" y="9798"/>
                  </a:lnTo>
                  <a:lnTo>
                    <a:pt x="19629" y="9125"/>
                  </a:lnTo>
                  <a:lnTo>
                    <a:pt x="19764" y="8485"/>
                  </a:lnTo>
                  <a:close/>
                  <a:moveTo>
                    <a:pt x="20134" y="8586"/>
                  </a:moveTo>
                  <a:lnTo>
                    <a:pt x="20303" y="8653"/>
                  </a:lnTo>
                  <a:lnTo>
                    <a:pt x="20168" y="8956"/>
                  </a:lnTo>
                  <a:lnTo>
                    <a:pt x="20101" y="9259"/>
                  </a:lnTo>
                  <a:lnTo>
                    <a:pt x="19966" y="9899"/>
                  </a:lnTo>
                  <a:lnTo>
                    <a:pt x="19865" y="9899"/>
                  </a:lnTo>
                  <a:lnTo>
                    <a:pt x="19865" y="9596"/>
                  </a:lnTo>
                  <a:lnTo>
                    <a:pt x="19899" y="9327"/>
                  </a:lnTo>
                  <a:lnTo>
                    <a:pt x="20000" y="8956"/>
                  </a:lnTo>
                  <a:lnTo>
                    <a:pt x="20134" y="8586"/>
                  </a:lnTo>
                  <a:close/>
                  <a:moveTo>
                    <a:pt x="20437" y="8687"/>
                  </a:moveTo>
                  <a:lnTo>
                    <a:pt x="20707" y="8788"/>
                  </a:lnTo>
                  <a:lnTo>
                    <a:pt x="20606" y="9057"/>
                  </a:lnTo>
                  <a:lnTo>
                    <a:pt x="20538" y="9394"/>
                  </a:lnTo>
                  <a:lnTo>
                    <a:pt x="20505" y="9697"/>
                  </a:lnTo>
                  <a:lnTo>
                    <a:pt x="20505" y="10034"/>
                  </a:lnTo>
                  <a:lnTo>
                    <a:pt x="20168" y="9966"/>
                  </a:lnTo>
                  <a:lnTo>
                    <a:pt x="20235" y="9630"/>
                  </a:lnTo>
                  <a:lnTo>
                    <a:pt x="20303" y="9327"/>
                  </a:lnTo>
                  <a:lnTo>
                    <a:pt x="20336" y="8990"/>
                  </a:lnTo>
                  <a:lnTo>
                    <a:pt x="20437" y="8687"/>
                  </a:lnTo>
                  <a:close/>
                  <a:moveTo>
                    <a:pt x="20875" y="8855"/>
                  </a:moveTo>
                  <a:lnTo>
                    <a:pt x="21077" y="8923"/>
                  </a:lnTo>
                  <a:lnTo>
                    <a:pt x="20976" y="9024"/>
                  </a:lnTo>
                  <a:lnTo>
                    <a:pt x="20909" y="9158"/>
                  </a:lnTo>
                  <a:lnTo>
                    <a:pt x="20841" y="9461"/>
                  </a:lnTo>
                  <a:lnTo>
                    <a:pt x="20808" y="9764"/>
                  </a:lnTo>
                  <a:lnTo>
                    <a:pt x="20740" y="10067"/>
                  </a:lnTo>
                  <a:lnTo>
                    <a:pt x="20707" y="10067"/>
                  </a:lnTo>
                  <a:lnTo>
                    <a:pt x="20774" y="9461"/>
                  </a:lnTo>
                  <a:lnTo>
                    <a:pt x="20808" y="9158"/>
                  </a:lnTo>
                  <a:lnTo>
                    <a:pt x="20875" y="8855"/>
                  </a:lnTo>
                  <a:close/>
                  <a:moveTo>
                    <a:pt x="21245" y="8990"/>
                  </a:moveTo>
                  <a:lnTo>
                    <a:pt x="21447" y="9057"/>
                  </a:lnTo>
                  <a:lnTo>
                    <a:pt x="21313" y="9293"/>
                  </a:lnTo>
                  <a:lnTo>
                    <a:pt x="21245" y="9562"/>
                  </a:lnTo>
                  <a:lnTo>
                    <a:pt x="21178" y="9832"/>
                  </a:lnTo>
                  <a:lnTo>
                    <a:pt x="21144" y="10135"/>
                  </a:lnTo>
                  <a:lnTo>
                    <a:pt x="20976" y="10101"/>
                  </a:lnTo>
                  <a:lnTo>
                    <a:pt x="21043" y="9832"/>
                  </a:lnTo>
                  <a:lnTo>
                    <a:pt x="21077" y="9529"/>
                  </a:lnTo>
                  <a:lnTo>
                    <a:pt x="21111" y="9259"/>
                  </a:lnTo>
                  <a:lnTo>
                    <a:pt x="21178" y="9091"/>
                  </a:lnTo>
                  <a:lnTo>
                    <a:pt x="21245" y="8990"/>
                  </a:lnTo>
                  <a:close/>
                  <a:moveTo>
                    <a:pt x="21582" y="9091"/>
                  </a:moveTo>
                  <a:lnTo>
                    <a:pt x="21717" y="9158"/>
                  </a:lnTo>
                  <a:lnTo>
                    <a:pt x="21649" y="9259"/>
                  </a:lnTo>
                  <a:lnTo>
                    <a:pt x="21616" y="9394"/>
                  </a:lnTo>
                  <a:lnTo>
                    <a:pt x="21582" y="9630"/>
                  </a:lnTo>
                  <a:lnTo>
                    <a:pt x="21582" y="9899"/>
                  </a:lnTo>
                  <a:lnTo>
                    <a:pt x="21515" y="10135"/>
                  </a:lnTo>
                  <a:lnTo>
                    <a:pt x="21515" y="10168"/>
                  </a:lnTo>
                  <a:lnTo>
                    <a:pt x="21380" y="10135"/>
                  </a:lnTo>
                  <a:lnTo>
                    <a:pt x="21481" y="9630"/>
                  </a:lnTo>
                  <a:lnTo>
                    <a:pt x="21515" y="9360"/>
                  </a:lnTo>
                  <a:lnTo>
                    <a:pt x="21582" y="9091"/>
                  </a:lnTo>
                  <a:close/>
                  <a:moveTo>
                    <a:pt x="21885" y="9226"/>
                  </a:moveTo>
                  <a:lnTo>
                    <a:pt x="22222" y="9327"/>
                  </a:lnTo>
                  <a:lnTo>
                    <a:pt x="22053" y="10202"/>
                  </a:lnTo>
                  <a:lnTo>
                    <a:pt x="21717" y="10202"/>
                  </a:lnTo>
                  <a:lnTo>
                    <a:pt x="21784" y="9933"/>
                  </a:lnTo>
                  <a:lnTo>
                    <a:pt x="21784" y="9697"/>
                  </a:lnTo>
                  <a:lnTo>
                    <a:pt x="21818" y="9461"/>
                  </a:lnTo>
                  <a:lnTo>
                    <a:pt x="21885" y="9226"/>
                  </a:lnTo>
                  <a:close/>
                  <a:moveTo>
                    <a:pt x="2593" y="1"/>
                  </a:moveTo>
                  <a:lnTo>
                    <a:pt x="2526" y="34"/>
                  </a:lnTo>
                  <a:lnTo>
                    <a:pt x="2492" y="68"/>
                  </a:lnTo>
                  <a:lnTo>
                    <a:pt x="2425" y="102"/>
                  </a:lnTo>
                  <a:lnTo>
                    <a:pt x="2257" y="472"/>
                  </a:lnTo>
                  <a:lnTo>
                    <a:pt x="2088" y="371"/>
                  </a:lnTo>
                  <a:lnTo>
                    <a:pt x="1920" y="270"/>
                  </a:lnTo>
                  <a:lnTo>
                    <a:pt x="1785" y="236"/>
                  </a:lnTo>
                  <a:lnTo>
                    <a:pt x="1651" y="236"/>
                  </a:lnTo>
                  <a:lnTo>
                    <a:pt x="1482" y="270"/>
                  </a:lnTo>
                  <a:lnTo>
                    <a:pt x="1348" y="304"/>
                  </a:lnTo>
                  <a:lnTo>
                    <a:pt x="1213" y="371"/>
                  </a:lnTo>
                  <a:lnTo>
                    <a:pt x="1078" y="472"/>
                  </a:lnTo>
                  <a:lnTo>
                    <a:pt x="876" y="708"/>
                  </a:lnTo>
                  <a:lnTo>
                    <a:pt x="674" y="977"/>
                  </a:lnTo>
                  <a:lnTo>
                    <a:pt x="506" y="1246"/>
                  </a:lnTo>
                  <a:lnTo>
                    <a:pt x="405" y="1549"/>
                  </a:lnTo>
                  <a:lnTo>
                    <a:pt x="237" y="2054"/>
                  </a:lnTo>
                  <a:lnTo>
                    <a:pt x="68" y="2593"/>
                  </a:lnTo>
                  <a:lnTo>
                    <a:pt x="35" y="2862"/>
                  </a:lnTo>
                  <a:lnTo>
                    <a:pt x="1" y="3132"/>
                  </a:lnTo>
                  <a:lnTo>
                    <a:pt x="1" y="3367"/>
                  </a:lnTo>
                  <a:lnTo>
                    <a:pt x="68" y="3637"/>
                  </a:lnTo>
                  <a:lnTo>
                    <a:pt x="136" y="3771"/>
                  </a:lnTo>
                  <a:lnTo>
                    <a:pt x="237" y="3872"/>
                  </a:lnTo>
                  <a:lnTo>
                    <a:pt x="338" y="3973"/>
                  </a:lnTo>
                  <a:lnTo>
                    <a:pt x="472" y="4041"/>
                  </a:lnTo>
                  <a:lnTo>
                    <a:pt x="775" y="4142"/>
                  </a:lnTo>
                  <a:lnTo>
                    <a:pt x="1078" y="4175"/>
                  </a:lnTo>
                  <a:lnTo>
                    <a:pt x="1011" y="4613"/>
                  </a:lnTo>
                  <a:lnTo>
                    <a:pt x="1045" y="4647"/>
                  </a:lnTo>
                  <a:lnTo>
                    <a:pt x="1045" y="4714"/>
                  </a:lnTo>
                  <a:lnTo>
                    <a:pt x="1112" y="4782"/>
                  </a:lnTo>
                  <a:lnTo>
                    <a:pt x="1651" y="4815"/>
                  </a:lnTo>
                  <a:lnTo>
                    <a:pt x="2189" y="4950"/>
                  </a:lnTo>
                  <a:lnTo>
                    <a:pt x="2728" y="5085"/>
                  </a:lnTo>
                  <a:lnTo>
                    <a:pt x="3267" y="5253"/>
                  </a:lnTo>
                  <a:lnTo>
                    <a:pt x="4310" y="5657"/>
                  </a:lnTo>
                  <a:lnTo>
                    <a:pt x="5354" y="6027"/>
                  </a:lnTo>
                  <a:lnTo>
                    <a:pt x="6802" y="6465"/>
                  </a:lnTo>
                  <a:lnTo>
                    <a:pt x="8250" y="6903"/>
                  </a:lnTo>
                  <a:lnTo>
                    <a:pt x="11179" y="7677"/>
                  </a:lnTo>
                  <a:lnTo>
                    <a:pt x="13502" y="8283"/>
                  </a:lnTo>
                  <a:lnTo>
                    <a:pt x="15791" y="8956"/>
                  </a:lnTo>
                  <a:lnTo>
                    <a:pt x="15859" y="8956"/>
                  </a:lnTo>
                  <a:lnTo>
                    <a:pt x="16768" y="9259"/>
                  </a:lnTo>
                  <a:lnTo>
                    <a:pt x="18047" y="9663"/>
                  </a:lnTo>
                  <a:lnTo>
                    <a:pt x="19293" y="10000"/>
                  </a:lnTo>
                  <a:lnTo>
                    <a:pt x="19326" y="10034"/>
                  </a:lnTo>
                  <a:lnTo>
                    <a:pt x="19360" y="10067"/>
                  </a:lnTo>
                  <a:lnTo>
                    <a:pt x="19427" y="10034"/>
                  </a:lnTo>
                  <a:lnTo>
                    <a:pt x="19932" y="10168"/>
                  </a:lnTo>
                  <a:lnTo>
                    <a:pt x="20000" y="10202"/>
                  </a:lnTo>
                  <a:lnTo>
                    <a:pt x="20067" y="10202"/>
                  </a:lnTo>
                  <a:lnTo>
                    <a:pt x="20740" y="10303"/>
                  </a:lnTo>
                  <a:lnTo>
                    <a:pt x="20808" y="10337"/>
                  </a:lnTo>
                  <a:lnTo>
                    <a:pt x="20841" y="10337"/>
                  </a:lnTo>
                  <a:lnTo>
                    <a:pt x="21144" y="10370"/>
                  </a:lnTo>
                  <a:lnTo>
                    <a:pt x="21144" y="10404"/>
                  </a:lnTo>
                  <a:lnTo>
                    <a:pt x="21178" y="10471"/>
                  </a:lnTo>
                  <a:lnTo>
                    <a:pt x="21245" y="10505"/>
                  </a:lnTo>
                  <a:lnTo>
                    <a:pt x="21313" y="10471"/>
                  </a:lnTo>
                  <a:lnTo>
                    <a:pt x="21346" y="10438"/>
                  </a:lnTo>
                  <a:lnTo>
                    <a:pt x="21346" y="10404"/>
                  </a:lnTo>
                  <a:lnTo>
                    <a:pt x="22020" y="10471"/>
                  </a:lnTo>
                  <a:lnTo>
                    <a:pt x="22020" y="10539"/>
                  </a:lnTo>
                  <a:lnTo>
                    <a:pt x="22087" y="10572"/>
                  </a:lnTo>
                  <a:lnTo>
                    <a:pt x="22188" y="10572"/>
                  </a:lnTo>
                  <a:lnTo>
                    <a:pt x="22222" y="10539"/>
                  </a:lnTo>
                  <a:lnTo>
                    <a:pt x="22222" y="10505"/>
                  </a:lnTo>
                  <a:lnTo>
                    <a:pt x="22457" y="9495"/>
                  </a:lnTo>
                  <a:lnTo>
                    <a:pt x="22693" y="8519"/>
                  </a:lnTo>
                  <a:lnTo>
                    <a:pt x="23097" y="6499"/>
                  </a:lnTo>
                  <a:lnTo>
                    <a:pt x="23131" y="6465"/>
                  </a:lnTo>
                  <a:lnTo>
                    <a:pt x="23097" y="6398"/>
                  </a:lnTo>
                  <a:lnTo>
                    <a:pt x="23164" y="6196"/>
                  </a:lnTo>
                  <a:lnTo>
                    <a:pt x="23164" y="6095"/>
                  </a:lnTo>
                  <a:lnTo>
                    <a:pt x="23097" y="6061"/>
                  </a:lnTo>
                  <a:lnTo>
                    <a:pt x="23030" y="6061"/>
                  </a:lnTo>
                  <a:lnTo>
                    <a:pt x="22962" y="6128"/>
                  </a:lnTo>
                  <a:lnTo>
                    <a:pt x="22828" y="5994"/>
                  </a:lnTo>
                  <a:lnTo>
                    <a:pt x="22693" y="5859"/>
                  </a:lnTo>
                  <a:lnTo>
                    <a:pt x="22323" y="5623"/>
                  </a:lnTo>
                  <a:lnTo>
                    <a:pt x="21885" y="5455"/>
                  </a:lnTo>
                  <a:lnTo>
                    <a:pt x="21447" y="5287"/>
                  </a:lnTo>
                  <a:lnTo>
                    <a:pt x="21447" y="5253"/>
                  </a:lnTo>
                  <a:lnTo>
                    <a:pt x="21414" y="5219"/>
                  </a:lnTo>
                  <a:lnTo>
                    <a:pt x="21346" y="5219"/>
                  </a:lnTo>
                  <a:lnTo>
                    <a:pt x="21313" y="5253"/>
                  </a:lnTo>
                  <a:lnTo>
                    <a:pt x="20336" y="4950"/>
                  </a:lnTo>
                  <a:lnTo>
                    <a:pt x="19495" y="4714"/>
                  </a:lnTo>
                  <a:lnTo>
                    <a:pt x="19461" y="4681"/>
                  </a:lnTo>
                  <a:lnTo>
                    <a:pt x="19360" y="4681"/>
                  </a:lnTo>
                  <a:lnTo>
                    <a:pt x="17205" y="4108"/>
                  </a:lnTo>
                  <a:lnTo>
                    <a:pt x="17138" y="4074"/>
                  </a:lnTo>
                  <a:lnTo>
                    <a:pt x="17104" y="4074"/>
                  </a:lnTo>
                  <a:lnTo>
                    <a:pt x="15589" y="3670"/>
                  </a:lnTo>
                  <a:lnTo>
                    <a:pt x="11852" y="2660"/>
                  </a:lnTo>
                  <a:lnTo>
                    <a:pt x="9967" y="2189"/>
                  </a:lnTo>
                  <a:lnTo>
                    <a:pt x="8115" y="1718"/>
                  </a:lnTo>
                  <a:lnTo>
                    <a:pt x="6398" y="1347"/>
                  </a:lnTo>
                  <a:lnTo>
                    <a:pt x="5590" y="1145"/>
                  </a:lnTo>
                  <a:lnTo>
                    <a:pt x="5186" y="1011"/>
                  </a:lnTo>
                  <a:lnTo>
                    <a:pt x="4782" y="842"/>
                  </a:lnTo>
                  <a:lnTo>
                    <a:pt x="4277" y="573"/>
                  </a:lnTo>
                  <a:lnTo>
                    <a:pt x="3738" y="270"/>
                  </a:lnTo>
                  <a:lnTo>
                    <a:pt x="3435" y="169"/>
                  </a:lnTo>
                  <a:lnTo>
                    <a:pt x="3166" y="68"/>
                  </a:lnTo>
                  <a:lnTo>
                    <a:pt x="289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5" name="Google Shape;285;p3"/>
            <p:cNvSpPr/>
            <p:nvPr/>
          </p:nvSpPr>
          <p:spPr>
            <a:xfrm>
              <a:off x="528824" y="133868"/>
              <a:ext cx="425170" cy="400066"/>
            </a:xfrm>
            <a:custGeom>
              <a:avLst/>
              <a:gdLst/>
              <a:ahLst/>
              <a:cxnLst/>
              <a:rect l="l" t="t" r="r" b="b"/>
              <a:pathLst>
                <a:path w="8553" h="8048" extrusionOk="0">
                  <a:moveTo>
                    <a:pt x="1011" y="270"/>
                  </a:moveTo>
                  <a:lnTo>
                    <a:pt x="1280" y="539"/>
                  </a:lnTo>
                  <a:lnTo>
                    <a:pt x="1583" y="808"/>
                  </a:lnTo>
                  <a:lnTo>
                    <a:pt x="1886" y="1078"/>
                  </a:lnTo>
                  <a:lnTo>
                    <a:pt x="2189" y="1347"/>
                  </a:lnTo>
                  <a:lnTo>
                    <a:pt x="2627" y="1785"/>
                  </a:lnTo>
                  <a:lnTo>
                    <a:pt x="3031" y="2223"/>
                  </a:lnTo>
                  <a:lnTo>
                    <a:pt x="3469" y="2627"/>
                  </a:lnTo>
                  <a:lnTo>
                    <a:pt x="3906" y="3031"/>
                  </a:lnTo>
                  <a:lnTo>
                    <a:pt x="4243" y="3300"/>
                  </a:lnTo>
                  <a:lnTo>
                    <a:pt x="4512" y="3569"/>
                  </a:lnTo>
                  <a:lnTo>
                    <a:pt x="4782" y="3839"/>
                  </a:lnTo>
                  <a:lnTo>
                    <a:pt x="5017" y="4142"/>
                  </a:lnTo>
                  <a:lnTo>
                    <a:pt x="5489" y="4748"/>
                  </a:lnTo>
                  <a:lnTo>
                    <a:pt x="5893" y="5387"/>
                  </a:lnTo>
                  <a:lnTo>
                    <a:pt x="6027" y="5589"/>
                  </a:lnTo>
                  <a:lnTo>
                    <a:pt x="6196" y="5791"/>
                  </a:lnTo>
                  <a:lnTo>
                    <a:pt x="5724" y="5387"/>
                  </a:lnTo>
                  <a:lnTo>
                    <a:pt x="5287" y="4950"/>
                  </a:lnTo>
                  <a:lnTo>
                    <a:pt x="4411" y="4108"/>
                  </a:lnTo>
                  <a:lnTo>
                    <a:pt x="3974" y="3670"/>
                  </a:lnTo>
                  <a:lnTo>
                    <a:pt x="3502" y="3266"/>
                  </a:lnTo>
                  <a:lnTo>
                    <a:pt x="2593" y="2458"/>
                  </a:lnTo>
                  <a:lnTo>
                    <a:pt x="2122" y="2054"/>
                  </a:lnTo>
                  <a:lnTo>
                    <a:pt x="1684" y="1650"/>
                  </a:lnTo>
                  <a:lnTo>
                    <a:pt x="1247" y="1212"/>
                  </a:lnTo>
                  <a:lnTo>
                    <a:pt x="843" y="741"/>
                  </a:lnTo>
                  <a:lnTo>
                    <a:pt x="742" y="741"/>
                  </a:lnTo>
                  <a:lnTo>
                    <a:pt x="708" y="808"/>
                  </a:lnTo>
                  <a:lnTo>
                    <a:pt x="708" y="842"/>
                  </a:lnTo>
                  <a:lnTo>
                    <a:pt x="843" y="1044"/>
                  </a:lnTo>
                  <a:lnTo>
                    <a:pt x="1011" y="1246"/>
                  </a:lnTo>
                  <a:lnTo>
                    <a:pt x="1348" y="1583"/>
                  </a:lnTo>
                  <a:lnTo>
                    <a:pt x="2055" y="2256"/>
                  </a:lnTo>
                  <a:lnTo>
                    <a:pt x="2560" y="2728"/>
                  </a:lnTo>
                  <a:lnTo>
                    <a:pt x="3098" y="3165"/>
                  </a:lnTo>
                  <a:lnTo>
                    <a:pt x="3603" y="3603"/>
                  </a:lnTo>
                  <a:lnTo>
                    <a:pt x="4108" y="4074"/>
                  </a:lnTo>
                  <a:lnTo>
                    <a:pt x="5017" y="4950"/>
                  </a:lnTo>
                  <a:lnTo>
                    <a:pt x="5455" y="5387"/>
                  </a:lnTo>
                  <a:lnTo>
                    <a:pt x="5926" y="5825"/>
                  </a:lnTo>
                  <a:lnTo>
                    <a:pt x="6970" y="6700"/>
                  </a:lnTo>
                  <a:lnTo>
                    <a:pt x="7980" y="7576"/>
                  </a:lnTo>
                  <a:lnTo>
                    <a:pt x="8115" y="7576"/>
                  </a:lnTo>
                  <a:lnTo>
                    <a:pt x="8148" y="7508"/>
                  </a:lnTo>
                  <a:lnTo>
                    <a:pt x="8115" y="7441"/>
                  </a:lnTo>
                  <a:lnTo>
                    <a:pt x="7576" y="6936"/>
                  </a:lnTo>
                  <a:lnTo>
                    <a:pt x="7643" y="6936"/>
                  </a:lnTo>
                  <a:lnTo>
                    <a:pt x="7711" y="6902"/>
                  </a:lnTo>
                  <a:lnTo>
                    <a:pt x="7744" y="6869"/>
                  </a:lnTo>
                  <a:lnTo>
                    <a:pt x="7744" y="6801"/>
                  </a:lnTo>
                  <a:lnTo>
                    <a:pt x="7913" y="6667"/>
                  </a:lnTo>
                  <a:lnTo>
                    <a:pt x="8014" y="6970"/>
                  </a:lnTo>
                  <a:lnTo>
                    <a:pt x="8081" y="7239"/>
                  </a:lnTo>
                  <a:lnTo>
                    <a:pt x="8216" y="7542"/>
                  </a:lnTo>
                  <a:lnTo>
                    <a:pt x="8317" y="7811"/>
                  </a:lnTo>
                  <a:lnTo>
                    <a:pt x="7812" y="7677"/>
                  </a:lnTo>
                  <a:lnTo>
                    <a:pt x="7172" y="7407"/>
                  </a:lnTo>
                  <a:lnTo>
                    <a:pt x="7307" y="7239"/>
                  </a:lnTo>
                  <a:lnTo>
                    <a:pt x="7340" y="7172"/>
                  </a:lnTo>
                  <a:lnTo>
                    <a:pt x="7340" y="7104"/>
                  </a:lnTo>
                  <a:lnTo>
                    <a:pt x="7307" y="7071"/>
                  </a:lnTo>
                  <a:lnTo>
                    <a:pt x="6936" y="6700"/>
                  </a:lnTo>
                  <a:lnTo>
                    <a:pt x="6566" y="6364"/>
                  </a:lnTo>
                  <a:lnTo>
                    <a:pt x="6162" y="6061"/>
                  </a:lnTo>
                  <a:lnTo>
                    <a:pt x="5724" y="5758"/>
                  </a:lnTo>
                  <a:lnTo>
                    <a:pt x="5186" y="5421"/>
                  </a:lnTo>
                  <a:lnTo>
                    <a:pt x="4681" y="5051"/>
                  </a:lnTo>
                  <a:lnTo>
                    <a:pt x="4176" y="4647"/>
                  </a:lnTo>
                  <a:lnTo>
                    <a:pt x="3704" y="4209"/>
                  </a:lnTo>
                  <a:lnTo>
                    <a:pt x="2795" y="3300"/>
                  </a:lnTo>
                  <a:lnTo>
                    <a:pt x="2358" y="2862"/>
                  </a:lnTo>
                  <a:lnTo>
                    <a:pt x="1853" y="2458"/>
                  </a:lnTo>
                  <a:lnTo>
                    <a:pt x="1449" y="2088"/>
                  </a:lnTo>
                  <a:lnTo>
                    <a:pt x="1045" y="1684"/>
                  </a:lnTo>
                  <a:lnTo>
                    <a:pt x="641" y="1313"/>
                  </a:lnTo>
                  <a:lnTo>
                    <a:pt x="203" y="977"/>
                  </a:lnTo>
                  <a:lnTo>
                    <a:pt x="405" y="775"/>
                  </a:lnTo>
                  <a:lnTo>
                    <a:pt x="607" y="606"/>
                  </a:lnTo>
                  <a:lnTo>
                    <a:pt x="809" y="438"/>
                  </a:lnTo>
                  <a:lnTo>
                    <a:pt x="1011" y="270"/>
                  </a:lnTo>
                  <a:close/>
                  <a:moveTo>
                    <a:pt x="1045" y="0"/>
                  </a:moveTo>
                  <a:lnTo>
                    <a:pt x="977" y="34"/>
                  </a:lnTo>
                  <a:lnTo>
                    <a:pt x="742" y="236"/>
                  </a:lnTo>
                  <a:lnTo>
                    <a:pt x="439" y="438"/>
                  </a:lnTo>
                  <a:lnTo>
                    <a:pt x="203" y="640"/>
                  </a:lnTo>
                  <a:lnTo>
                    <a:pt x="102" y="775"/>
                  </a:lnTo>
                  <a:lnTo>
                    <a:pt x="1" y="909"/>
                  </a:lnTo>
                  <a:lnTo>
                    <a:pt x="1" y="977"/>
                  </a:lnTo>
                  <a:lnTo>
                    <a:pt x="34" y="1010"/>
                  </a:lnTo>
                  <a:lnTo>
                    <a:pt x="34" y="1078"/>
                  </a:lnTo>
                  <a:lnTo>
                    <a:pt x="68" y="1111"/>
                  </a:lnTo>
                  <a:lnTo>
                    <a:pt x="540" y="1482"/>
                  </a:lnTo>
                  <a:lnTo>
                    <a:pt x="977" y="1920"/>
                  </a:lnTo>
                  <a:lnTo>
                    <a:pt x="1449" y="2324"/>
                  </a:lnTo>
                  <a:lnTo>
                    <a:pt x="1886" y="2761"/>
                  </a:lnTo>
                  <a:lnTo>
                    <a:pt x="2358" y="3165"/>
                  </a:lnTo>
                  <a:lnTo>
                    <a:pt x="2829" y="3603"/>
                  </a:lnTo>
                  <a:lnTo>
                    <a:pt x="3704" y="4512"/>
                  </a:lnTo>
                  <a:lnTo>
                    <a:pt x="4075" y="4849"/>
                  </a:lnTo>
                  <a:lnTo>
                    <a:pt x="4445" y="5152"/>
                  </a:lnTo>
                  <a:lnTo>
                    <a:pt x="4815" y="5455"/>
                  </a:lnTo>
                  <a:lnTo>
                    <a:pt x="5219" y="5724"/>
                  </a:lnTo>
                  <a:lnTo>
                    <a:pt x="5758" y="6061"/>
                  </a:lnTo>
                  <a:lnTo>
                    <a:pt x="6229" y="6397"/>
                  </a:lnTo>
                  <a:lnTo>
                    <a:pt x="6667" y="6801"/>
                  </a:lnTo>
                  <a:lnTo>
                    <a:pt x="7138" y="7205"/>
                  </a:lnTo>
                  <a:lnTo>
                    <a:pt x="6970" y="7407"/>
                  </a:lnTo>
                  <a:lnTo>
                    <a:pt x="6936" y="7441"/>
                  </a:lnTo>
                  <a:lnTo>
                    <a:pt x="6936" y="7508"/>
                  </a:lnTo>
                  <a:lnTo>
                    <a:pt x="6970" y="7542"/>
                  </a:lnTo>
                  <a:lnTo>
                    <a:pt x="7004" y="7576"/>
                  </a:lnTo>
                  <a:lnTo>
                    <a:pt x="7744" y="7879"/>
                  </a:lnTo>
                  <a:lnTo>
                    <a:pt x="8115" y="7980"/>
                  </a:lnTo>
                  <a:lnTo>
                    <a:pt x="8283" y="8047"/>
                  </a:lnTo>
                  <a:lnTo>
                    <a:pt x="8519" y="8047"/>
                  </a:lnTo>
                  <a:lnTo>
                    <a:pt x="8553" y="8013"/>
                  </a:lnTo>
                  <a:lnTo>
                    <a:pt x="8553" y="7946"/>
                  </a:lnTo>
                  <a:lnTo>
                    <a:pt x="8519" y="7912"/>
                  </a:lnTo>
                  <a:lnTo>
                    <a:pt x="8418" y="7542"/>
                  </a:lnTo>
                  <a:lnTo>
                    <a:pt x="8283" y="7205"/>
                  </a:lnTo>
                  <a:lnTo>
                    <a:pt x="8182" y="6801"/>
                  </a:lnTo>
                  <a:lnTo>
                    <a:pt x="8115" y="6633"/>
                  </a:lnTo>
                  <a:lnTo>
                    <a:pt x="8014" y="6465"/>
                  </a:lnTo>
                  <a:lnTo>
                    <a:pt x="7980" y="6431"/>
                  </a:lnTo>
                  <a:lnTo>
                    <a:pt x="7946" y="6397"/>
                  </a:lnTo>
                  <a:lnTo>
                    <a:pt x="7879" y="6397"/>
                  </a:lnTo>
                  <a:lnTo>
                    <a:pt x="7845" y="6431"/>
                  </a:lnTo>
                  <a:lnTo>
                    <a:pt x="7711" y="6532"/>
                  </a:lnTo>
                  <a:lnTo>
                    <a:pt x="7610" y="6667"/>
                  </a:lnTo>
                  <a:lnTo>
                    <a:pt x="7037" y="6229"/>
                  </a:lnTo>
                  <a:lnTo>
                    <a:pt x="6566" y="5791"/>
                  </a:lnTo>
                  <a:lnTo>
                    <a:pt x="6364" y="5556"/>
                  </a:lnTo>
                  <a:lnTo>
                    <a:pt x="6162" y="5286"/>
                  </a:lnTo>
                  <a:lnTo>
                    <a:pt x="5758" y="4714"/>
                  </a:lnTo>
                  <a:lnTo>
                    <a:pt x="5455" y="4243"/>
                  </a:lnTo>
                  <a:lnTo>
                    <a:pt x="5085" y="3771"/>
                  </a:lnTo>
                  <a:lnTo>
                    <a:pt x="4681" y="3367"/>
                  </a:lnTo>
                  <a:lnTo>
                    <a:pt x="4243" y="2997"/>
                  </a:lnTo>
                  <a:lnTo>
                    <a:pt x="3772" y="2593"/>
                  </a:lnTo>
                  <a:lnTo>
                    <a:pt x="3334" y="2189"/>
                  </a:lnTo>
                  <a:lnTo>
                    <a:pt x="2492" y="1347"/>
                  </a:lnTo>
                  <a:lnTo>
                    <a:pt x="2156" y="1044"/>
                  </a:lnTo>
                  <a:lnTo>
                    <a:pt x="1819" y="741"/>
                  </a:lnTo>
                  <a:lnTo>
                    <a:pt x="1482" y="438"/>
                  </a:lnTo>
                  <a:lnTo>
                    <a:pt x="1146" y="135"/>
                  </a:lnTo>
                  <a:lnTo>
                    <a:pt x="1146" y="68"/>
                  </a:lnTo>
                  <a:lnTo>
                    <a:pt x="11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6" name="Google Shape;286;p3"/>
            <p:cNvSpPr/>
            <p:nvPr/>
          </p:nvSpPr>
          <p:spPr>
            <a:xfrm>
              <a:off x="498700" y="102054"/>
              <a:ext cx="1052758" cy="994200"/>
            </a:xfrm>
            <a:custGeom>
              <a:avLst/>
              <a:gdLst/>
              <a:ahLst/>
              <a:cxnLst/>
              <a:rect l="l" t="t" r="r" b="b"/>
              <a:pathLst>
                <a:path w="21178" h="20000" extrusionOk="0">
                  <a:moveTo>
                    <a:pt x="1684" y="203"/>
                  </a:moveTo>
                  <a:lnTo>
                    <a:pt x="1886" y="270"/>
                  </a:lnTo>
                  <a:lnTo>
                    <a:pt x="2122" y="405"/>
                  </a:lnTo>
                  <a:lnTo>
                    <a:pt x="2189" y="405"/>
                  </a:lnTo>
                  <a:lnTo>
                    <a:pt x="2593" y="910"/>
                  </a:lnTo>
                  <a:lnTo>
                    <a:pt x="3031" y="1381"/>
                  </a:lnTo>
                  <a:lnTo>
                    <a:pt x="3469" y="1852"/>
                  </a:lnTo>
                  <a:lnTo>
                    <a:pt x="3974" y="2257"/>
                  </a:lnTo>
                  <a:lnTo>
                    <a:pt x="4950" y="3132"/>
                  </a:lnTo>
                  <a:lnTo>
                    <a:pt x="5926" y="3974"/>
                  </a:lnTo>
                  <a:lnTo>
                    <a:pt x="7071" y="5085"/>
                  </a:lnTo>
                  <a:lnTo>
                    <a:pt x="8216" y="6196"/>
                  </a:lnTo>
                  <a:lnTo>
                    <a:pt x="9394" y="7307"/>
                  </a:lnTo>
                  <a:lnTo>
                    <a:pt x="9967" y="7879"/>
                  </a:lnTo>
                  <a:lnTo>
                    <a:pt x="10573" y="8384"/>
                  </a:lnTo>
                  <a:lnTo>
                    <a:pt x="10606" y="8418"/>
                  </a:lnTo>
                  <a:lnTo>
                    <a:pt x="10640" y="8552"/>
                  </a:lnTo>
                  <a:lnTo>
                    <a:pt x="10606" y="8687"/>
                  </a:lnTo>
                  <a:lnTo>
                    <a:pt x="10573" y="8855"/>
                  </a:lnTo>
                  <a:lnTo>
                    <a:pt x="10472" y="9024"/>
                  </a:lnTo>
                  <a:lnTo>
                    <a:pt x="10270" y="9293"/>
                  </a:lnTo>
                  <a:lnTo>
                    <a:pt x="10068" y="9529"/>
                  </a:lnTo>
                  <a:lnTo>
                    <a:pt x="9832" y="9764"/>
                  </a:lnTo>
                  <a:lnTo>
                    <a:pt x="9630" y="10000"/>
                  </a:lnTo>
                  <a:lnTo>
                    <a:pt x="9495" y="10068"/>
                  </a:lnTo>
                  <a:lnTo>
                    <a:pt x="9361" y="10135"/>
                  </a:lnTo>
                  <a:lnTo>
                    <a:pt x="9226" y="10169"/>
                  </a:lnTo>
                  <a:lnTo>
                    <a:pt x="9058" y="10169"/>
                  </a:lnTo>
                  <a:lnTo>
                    <a:pt x="9058" y="10101"/>
                  </a:lnTo>
                  <a:lnTo>
                    <a:pt x="9024" y="10068"/>
                  </a:lnTo>
                  <a:lnTo>
                    <a:pt x="8687" y="9899"/>
                  </a:lnTo>
                  <a:lnTo>
                    <a:pt x="8384" y="9697"/>
                  </a:lnTo>
                  <a:lnTo>
                    <a:pt x="7812" y="9226"/>
                  </a:lnTo>
                  <a:lnTo>
                    <a:pt x="7273" y="8721"/>
                  </a:lnTo>
                  <a:lnTo>
                    <a:pt x="6734" y="8216"/>
                  </a:lnTo>
                  <a:lnTo>
                    <a:pt x="5657" y="7206"/>
                  </a:lnTo>
                  <a:lnTo>
                    <a:pt x="4647" y="6128"/>
                  </a:lnTo>
                  <a:lnTo>
                    <a:pt x="3570" y="5051"/>
                  </a:lnTo>
                  <a:lnTo>
                    <a:pt x="2492" y="4007"/>
                  </a:lnTo>
                  <a:lnTo>
                    <a:pt x="1381" y="2997"/>
                  </a:lnTo>
                  <a:lnTo>
                    <a:pt x="236" y="2021"/>
                  </a:lnTo>
                  <a:lnTo>
                    <a:pt x="236" y="1953"/>
                  </a:lnTo>
                  <a:lnTo>
                    <a:pt x="203" y="1785"/>
                  </a:lnTo>
                  <a:lnTo>
                    <a:pt x="203" y="1617"/>
                  </a:lnTo>
                  <a:lnTo>
                    <a:pt x="203" y="1448"/>
                  </a:lnTo>
                  <a:lnTo>
                    <a:pt x="236" y="1314"/>
                  </a:lnTo>
                  <a:lnTo>
                    <a:pt x="304" y="1179"/>
                  </a:lnTo>
                  <a:lnTo>
                    <a:pt x="371" y="1044"/>
                  </a:lnTo>
                  <a:lnTo>
                    <a:pt x="607" y="809"/>
                  </a:lnTo>
                  <a:lnTo>
                    <a:pt x="944" y="472"/>
                  </a:lnTo>
                  <a:lnTo>
                    <a:pt x="1112" y="337"/>
                  </a:lnTo>
                  <a:lnTo>
                    <a:pt x="1314" y="236"/>
                  </a:lnTo>
                  <a:lnTo>
                    <a:pt x="1482" y="203"/>
                  </a:lnTo>
                  <a:close/>
                  <a:moveTo>
                    <a:pt x="10775" y="8855"/>
                  </a:moveTo>
                  <a:lnTo>
                    <a:pt x="10943" y="8956"/>
                  </a:lnTo>
                  <a:lnTo>
                    <a:pt x="11111" y="9158"/>
                  </a:lnTo>
                  <a:lnTo>
                    <a:pt x="11381" y="9495"/>
                  </a:lnTo>
                  <a:lnTo>
                    <a:pt x="11583" y="9731"/>
                  </a:lnTo>
                  <a:lnTo>
                    <a:pt x="11785" y="9933"/>
                  </a:lnTo>
                  <a:lnTo>
                    <a:pt x="12256" y="10270"/>
                  </a:lnTo>
                  <a:lnTo>
                    <a:pt x="13030" y="10876"/>
                  </a:lnTo>
                  <a:lnTo>
                    <a:pt x="13805" y="11482"/>
                  </a:lnTo>
                  <a:lnTo>
                    <a:pt x="14545" y="12121"/>
                  </a:lnTo>
                  <a:lnTo>
                    <a:pt x="15286" y="12828"/>
                  </a:lnTo>
                  <a:lnTo>
                    <a:pt x="16498" y="14040"/>
                  </a:lnTo>
                  <a:lnTo>
                    <a:pt x="17744" y="15252"/>
                  </a:lnTo>
                  <a:lnTo>
                    <a:pt x="18922" y="16397"/>
                  </a:lnTo>
                  <a:lnTo>
                    <a:pt x="19528" y="16969"/>
                  </a:lnTo>
                  <a:lnTo>
                    <a:pt x="20168" y="17508"/>
                  </a:lnTo>
                  <a:lnTo>
                    <a:pt x="20067" y="17744"/>
                  </a:lnTo>
                  <a:lnTo>
                    <a:pt x="19899" y="17979"/>
                  </a:lnTo>
                  <a:lnTo>
                    <a:pt x="19562" y="18350"/>
                  </a:lnTo>
                  <a:lnTo>
                    <a:pt x="19225" y="18687"/>
                  </a:lnTo>
                  <a:lnTo>
                    <a:pt x="19023" y="18821"/>
                  </a:lnTo>
                  <a:lnTo>
                    <a:pt x="18821" y="18922"/>
                  </a:lnTo>
                  <a:lnTo>
                    <a:pt x="18821" y="18889"/>
                  </a:lnTo>
                  <a:lnTo>
                    <a:pt x="18754" y="18821"/>
                  </a:lnTo>
                  <a:lnTo>
                    <a:pt x="18417" y="18653"/>
                  </a:lnTo>
                  <a:lnTo>
                    <a:pt x="18081" y="18451"/>
                  </a:lnTo>
                  <a:lnTo>
                    <a:pt x="17778" y="18215"/>
                  </a:lnTo>
                  <a:lnTo>
                    <a:pt x="17508" y="17912"/>
                  </a:lnTo>
                  <a:lnTo>
                    <a:pt x="16969" y="17340"/>
                  </a:lnTo>
                  <a:lnTo>
                    <a:pt x="16464" y="16734"/>
                  </a:lnTo>
                  <a:lnTo>
                    <a:pt x="15858" y="16094"/>
                  </a:lnTo>
                  <a:lnTo>
                    <a:pt x="15219" y="15454"/>
                  </a:lnTo>
                  <a:lnTo>
                    <a:pt x="14545" y="14882"/>
                  </a:lnTo>
                  <a:lnTo>
                    <a:pt x="13838" y="14310"/>
                  </a:lnTo>
                  <a:lnTo>
                    <a:pt x="13603" y="14108"/>
                  </a:lnTo>
                  <a:lnTo>
                    <a:pt x="13401" y="13906"/>
                  </a:lnTo>
                  <a:lnTo>
                    <a:pt x="13199" y="13670"/>
                  </a:lnTo>
                  <a:lnTo>
                    <a:pt x="12963" y="13468"/>
                  </a:lnTo>
                  <a:lnTo>
                    <a:pt x="12593" y="13165"/>
                  </a:lnTo>
                  <a:lnTo>
                    <a:pt x="12256" y="12862"/>
                  </a:lnTo>
                  <a:lnTo>
                    <a:pt x="11549" y="12222"/>
                  </a:lnTo>
                  <a:lnTo>
                    <a:pt x="10876" y="11650"/>
                  </a:lnTo>
                  <a:lnTo>
                    <a:pt x="10573" y="11347"/>
                  </a:lnTo>
                  <a:lnTo>
                    <a:pt x="10270" y="11010"/>
                  </a:lnTo>
                  <a:lnTo>
                    <a:pt x="10101" y="10808"/>
                  </a:lnTo>
                  <a:lnTo>
                    <a:pt x="9933" y="10606"/>
                  </a:lnTo>
                  <a:lnTo>
                    <a:pt x="9731" y="10438"/>
                  </a:lnTo>
                  <a:lnTo>
                    <a:pt x="9495" y="10337"/>
                  </a:lnTo>
                  <a:lnTo>
                    <a:pt x="9731" y="10169"/>
                  </a:lnTo>
                  <a:lnTo>
                    <a:pt x="9933" y="9966"/>
                  </a:lnTo>
                  <a:lnTo>
                    <a:pt x="10236" y="9630"/>
                  </a:lnTo>
                  <a:lnTo>
                    <a:pt x="10539" y="9259"/>
                  </a:lnTo>
                  <a:lnTo>
                    <a:pt x="10674" y="9057"/>
                  </a:lnTo>
                  <a:lnTo>
                    <a:pt x="10775" y="8855"/>
                  </a:lnTo>
                  <a:close/>
                  <a:moveTo>
                    <a:pt x="20235" y="17912"/>
                  </a:moveTo>
                  <a:lnTo>
                    <a:pt x="20606" y="18283"/>
                  </a:lnTo>
                  <a:lnTo>
                    <a:pt x="20740" y="18451"/>
                  </a:lnTo>
                  <a:lnTo>
                    <a:pt x="20942" y="18586"/>
                  </a:lnTo>
                  <a:lnTo>
                    <a:pt x="20774" y="18956"/>
                  </a:lnTo>
                  <a:lnTo>
                    <a:pt x="20572" y="19259"/>
                  </a:lnTo>
                  <a:lnTo>
                    <a:pt x="20437" y="19427"/>
                  </a:lnTo>
                  <a:lnTo>
                    <a:pt x="20303" y="19528"/>
                  </a:lnTo>
                  <a:lnTo>
                    <a:pt x="20134" y="19663"/>
                  </a:lnTo>
                  <a:lnTo>
                    <a:pt x="19966" y="19764"/>
                  </a:lnTo>
                  <a:lnTo>
                    <a:pt x="19697" y="19528"/>
                  </a:lnTo>
                  <a:lnTo>
                    <a:pt x="19461" y="19293"/>
                  </a:lnTo>
                  <a:lnTo>
                    <a:pt x="19192" y="18990"/>
                  </a:lnTo>
                  <a:lnTo>
                    <a:pt x="19461" y="18788"/>
                  </a:lnTo>
                  <a:lnTo>
                    <a:pt x="19663" y="18586"/>
                  </a:lnTo>
                  <a:lnTo>
                    <a:pt x="19966" y="18283"/>
                  </a:lnTo>
                  <a:lnTo>
                    <a:pt x="20101" y="18081"/>
                  </a:lnTo>
                  <a:lnTo>
                    <a:pt x="20235" y="17912"/>
                  </a:lnTo>
                  <a:close/>
                  <a:moveTo>
                    <a:pt x="1449" y="1"/>
                  </a:moveTo>
                  <a:lnTo>
                    <a:pt x="1280" y="68"/>
                  </a:lnTo>
                  <a:lnTo>
                    <a:pt x="1078" y="169"/>
                  </a:lnTo>
                  <a:lnTo>
                    <a:pt x="708" y="405"/>
                  </a:lnTo>
                  <a:lnTo>
                    <a:pt x="539" y="573"/>
                  </a:lnTo>
                  <a:lnTo>
                    <a:pt x="371" y="741"/>
                  </a:lnTo>
                  <a:lnTo>
                    <a:pt x="236" y="910"/>
                  </a:lnTo>
                  <a:lnTo>
                    <a:pt x="135" y="1112"/>
                  </a:lnTo>
                  <a:lnTo>
                    <a:pt x="68" y="1280"/>
                  </a:lnTo>
                  <a:lnTo>
                    <a:pt x="1" y="1516"/>
                  </a:lnTo>
                  <a:lnTo>
                    <a:pt x="1" y="1718"/>
                  </a:lnTo>
                  <a:lnTo>
                    <a:pt x="68" y="1953"/>
                  </a:lnTo>
                  <a:lnTo>
                    <a:pt x="1" y="2021"/>
                  </a:lnTo>
                  <a:lnTo>
                    <a:pt x="34" y="2055"/>
                  </a:lnTo>
                  <a:lnTo>
                    <a:pt x="34" y="2088"/>
                  </a:lnTo>
                  <a:lnTo>
                    <a:pt x="1213" y="3098"/>
                  </a:lnTo>
                  <a:lnTo>
                    <a:pt x="2324" y="4142"/>
                  </a:lnTo>
                  <a:lnTo>
                    <a:pt x="3401" y="5186"/>
                  </a:lnTo>
                  <a:lnTo>
                    <a:pt x="4479" y="6297"/>
                  </a:lnTo>
                  <a:lnTo>
                    <a:pt x="5623" y="7441"/>
                  </a:lnTo>
                  <a:lnTo>
                    <a:pt x="6768" y="8552"/>
                  </a:lnTo>
                  <a:lnTo>
                    <a:pt x="7239" y="8990"/>
                  </a:lnTo>
                  <a:lnTo>
                    <a:pt x="7744" y="9428"/>
                  </a:lnTo>
                  <a:lnTo>
                    <a:pt x="8249" y="9865"/>
                  </a:lnTo>
                  <a:lnTo>
                    <a:pt x="8552" y="10034"/>
                  </a:lnTo>
                  <a:lnTo>
                    <a:pt x="8822" y="10202"/>
                  </a:lnTo>
                  <a:lnTo>
                    <a:pt x="8822" y="10236"/>
                  </a:lnTo>
                  <a:lnTo>
                    <a:pt x="8822" y="10270"/>
                  </a:lnTo>
                  <a:lnTo>
                    <a:pt x="8923" y="10371"/>
                  </a:lnTo>
                  <a:lnTo>
                    <a:pt x="9024" y="10404"/>
                  </a:lnTo>
                  <a:lnTo>
                    <a:pt x="9260" y="10404"/>
                  </a:lnTo>
                  <a:lnTo>
                    <a:pt x="9293" y="10438"/>
                  </a:lnTo>
                  <a:lnTo>
                    <a:pt x="9495" y="10539"/>
                  </a:lnTo>
                  <a:lnTo>
                    <a:pt x="9697" y="10640"/>
                  </a:lnTo>
                  <a:lnTo>
                    <a:pt x="9832" y="10775"/>
                  </a:lnTo>
                  <a:lnTo>
                    <a:pt x="10000" y="10943"/>
                  </a:lnTo>
                  <a:lnTo>
                    <a:pt x="10270" y="11313"/>
                  </a:lnTo>
                  <a:lnTo>
                    <a:pt x="10539" y="11650"/>
                  </a:lnTo>
                  <a:lnTo>
                    <a:pt x="10876" y="11953"/>
                  </a:lnTo>
                  <a:lnTo>
                    <a:pt x="11212" y="12222"/>
                  </a:lnTo>
                  <a:lnTo>
                    <a:pt x="11583" y="12525"/>
                  </a:lnTo>
                  <a:lnTo>
                    <a:pt x="11919" y="12828"/>
                  </a:lnTo>
                  <a:lnTo>
                    <a:pt x="13165" y="13939"/>
                  </a:lnTo>
                  <a:lnTo>
                    <a:pt x="13771" y="14512"/>
                  </a:lnTo>
                  <a:lnTo>
                    <a:pt x="14411" y="15050"/>
                  </a:lnTo>
                  <a:lnTo>
                    <a:pt x="15017" y="15589"/>
                  </a:lnTo>
                  <a:lnTo>
                    <a:pt x="15589" y="16161"/>
                  </a:lnTo>
                  <a:lnTo>
                    <a:pt x="16161" y="16734"/>
                  </a:lnTo>
                  <a:lnTo>
                    <a:pt x="16700" y="17340"/>
                  </a:lnTo>
                  <a:lnTo>
                    <a:pt x="17138" y="17845"/>
                  </a:lnTo>
                  <a:lnTo>
                    <a:pt x="17576" y="18316"/>
                  </a:lnTo>
                  <a:lnTo>
                    <a:pt x="17845" y="18552"/>
                  </a:lnTo>
                  <a:lnTo>
                    <a:pt x="18114" y="18754"/>
                  </a:lnTo>
                  <a:lnTo>
                    <a:pt x="18384" y="18922"/>
                  </a:lnTo>
                  <a:lnTo>
                    <a:pt x="18687" y="19057"/>
                  </a:lnTo>
                  <a:lnTo>
                    <a:pt x="18687" y="19091"/>
                  </a:lnTo>
                  <a:lnTo>
                    <a:pt x="18754" y="19124"/>
                  </a:lnTo>
                  <a:lnTo>
                    <a:pt x="18855" y="19124"/>
                  </a:lnTo>
                  <a:lnTo>
                    <a:pt x="19023" y="19091"/>
                  </a:lnTo>
                  <a:lnTo>
                    <a:pt x="19192" y="19293"/>
                  </a:lnTo>
                  <a:lnTo>
                    <a:pt x="19394" y="19495"/>
                  </a:lnTo>
                  <a:lnTo>
                    <a:pt x="19629" y="19730"/>
                  </a:lnTo>
                  <a:lnTo>
                    <a:pt x="19932" y="19966"/>
                  </a:lnTo>
                  <a:lnTo>
                    <a:pt x="19966" y="20000"/>
                  </a:lnTo>
                  <a:lnTo>
                    <a:pt x="20033" y="19966"/>
                  </a:lnTo>
                  <a:lnTo>
                    <a:pt x="20067" y="19932"/>
                  </a:lnTo>
                  <a:lnTo>
                    <a:pt x="20067" y="19899"/>
                  </a:lnTo>
                  <a:lnTo>
                    <a:pt x="20269" y="19831"/>
                  </a:lnTo>
                  <a:lnTo>
                    <a:pt x="20437" y="19730"/>
                  </a:lnTo>
                  <a:lnTo>
                    <a:pt x="20606" y="19596"/>
                  </a:lnTo>
                  <a:lnTo>
                    <a:pt x="20740" y="19427"/>
                  </a:lnTo>
                  <a:lnTo>
                    <a:pt x="20875" y="19225"/>
                  </a:lnTo>
                  <a:lnTo>
                    <a:pt x="21010" y="19023"/>
                  </a:lnTo>
                  <a:lnTo>
                    <a:pt x="21077" y="18821"/>
                  </a:lnTo>
                  <a:lnTo>
                    <a:pt x="21144" y="18619"/>
                  </a:lnTo>
                  <a:lnTo>
                    <a:pt x="21144" y="18552"/>
                  </a:lnTo>
                  <a:lnTo>
                    <a:pt x="21178" y="18485"/>
                  </a:lnTo>
                  <a:lnTo>
                    <a:pt x="21144" y="18417"/>
                  </a:lnTo>
                  <a:lnTo>
                    <a:pt x="21043" y="18417"/>
                  </a:lnTo>
                  <a:lnTo>
                    <a:pt x="20707" y="18114"/>
                  </a:lnTo>
                  <a:lnTo>
                    <a:pt x="20505" y="17912"/>
                  </a:lnTo>
                  <a:lnTo>
                    <a:pt x="20303" y="17710"/>
                  </a:lnTo>
                  <a:lnTo>
                    <a:pt x="20336" y="17643"/>
                  </a:lnTo>
                  <a:lnTo>
                    <a:pt x="20437" y="17643"/>
                  </a:lnTo>
                  <a:lnTo>
                    <a:pt x="20471" y="17609"/>
                  </a:lnTo>
                  <a:lnTo>
                    <a:pt x="20505" y="17508"/>
                  </a:lnTo>
                  <a:lnTo>
                    <a:pt x="20437" y="17441"/>
                  </a:lnTo>
                  <a:lnTo>
                    <a:pt x="19697" y="16801"/>
                  </a:lnTo>
                  <a:lnTo>
                    <a:pt x="18956" y="16161"/>
                  </a:lnTo>
                  <a:lnTo>
                    <a:pt x="17576" y="14781"/>
                  </a:lnTo>
                  <a:lnTo>
                    <a:pt x="16229" y="13468"/>
                  </a:lnTo>
                  <a:lnTo>
                    <a:pt x="14916" y="12189"/>
                  </a:lnTo>
                  <a:lnTo>
                    <a:pt x="14579" y="11852"/>
                  </a:lnTo>
                  <a:lnTo>
                    <a:pt x="14209" y="11549"/>
                  </a:lnTo>
                  <a:lnTo>
                    <a:pt x="13468" y="10977"/>
                  </a:lnTo>
                  <a:lnTo>
                    <a:pt x="11987" y="9865"/>
                  </a:lnTo>
                  <a:lnTo>
                    <a:pt x="11852" y="9731"/>
                  </a:lnTo>
                  <a:lnTo>
                    <a:pt x="11717" y="9562"/>
                  </a:lnTo>
                  <a:lnTo>
                    <a:pt x="11414" y="9226"/>
                  </a:lnTo>
                  <a:lnTo>
                    <a:pt x="11111" y="8889"/>
                  </a:lnTo>
                  <a:lnTo>
                    <a:pt x="10977" y="8754"/>
                  </a:lnTo>
                  <a:lnTo>
                    <a:pt x="10808" y="8687"/>
                  </a:lnTo>
                  <a:lnTo>
                    <a:pt x="10808" y="8519"/>
                  </a:lnTo>
                  <a:lnTo>
                    <a:pt x="10775" y="8350"/>
                  </a:lnTo>
                  <a:lnTo>
                    <a:pt x="10775" y="8283"/>
                  </a:lnTo>
                  <a:lnTo>
                    <a:pt x="10741" y="8249"/>
                  </a:lnTo>
                  <a:lnTo>
                    <a:pt x="10169" y="7711"/>
                  </a:lnTo>
                  <a:lnTo>
                    <a:pt x="9563" y="7206"/>
                  </a:lnTo>
                  <a:lnTo>
                    <a:pt x="8451" y="6128"/>
                  </a:lnTo>
                  <a:lnTo>
                    <a:pt x="7340" y="5051"/>
                  </a:lnTo>
                  <a:lnTo>
                    <a:pt x="6229" y="3974"/>
                  </a:lnTo>
                  <a:lnTo>
                    <a:pt x="5219" y="3065"/>
                  </a:lnTo>
                  <a:lnTo>
                    <a:pt x="4209" y="2156"/>
                  </a:lnTo>
                  <a:lnTo>
                    <a:pt x="3233" y="1246"/>
                  </a:lnTo>
                  <a:lnTo>
                    <a:pt x="2728" y="775"/>
                  </a:lnTo>
                  <a:lnTo>
                    <a:pt x="2290" y="270"/>
                  </a:lnTo>
                  <a:lnTo>
                    <a:pt x="2257" y="236"/>
                  </a:lnTo>
                  <a:lnTo>
                    <a:pt x="2223" y="236"/>
                  </a:lnTo>
                  <a:lnTo>
                    <a:pt x="2021" y="102"/>
                  </a:lnTo>
                  <a:lnTo>
                    <a:pt x="1819" y="34"/>
                  </a:lnTo>
                  <a:lnTo>
                    <a:pt x="16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7" name="Google Shape;287;p3"/>
          <p:cNvGrpSpPr/>
          <p:nvPr/>
        </p:nvGrpSpPr>
        <p:grpSpPr>
          <a:xfrm>
            <a:off x="-41" y="2235955"/>
            <a:ext cx="855310" cy="1044407"/>
            <a:chOff x="-41" y="2235955"/>
            <a:chExt cx="855310" cy="1044407"/>
          </a:xfrm>
        </p:grpSpPr>
        <p:sp>
          <p:nvSpPr>
            <p:cNvPr id="288" name="Google Shape;288;p3"/>
            <p:cNvSpPr/>
            <p:nvPr/>
          </p:nvSpPr>
          <p:spPr>
            <a:xfrm>
              <a:off x="23422" y="2476949"/>
              <a:ext cx="569080" cy="579122"/>
            </a:xfrm>
            <a:custGeom>
              <a:avLst/>
              <a:gdLst/>
              <a:ahLst/>
              <a:cxnLst/>
              <a:rect l="l" t="t" r="r" b="b"/>
              <a:pathLst>
                <a:path w="11448" h="11650" extrusionOk="0">
                  <a:moveTo>
                    <a:pt x="6532" y="371"/>
                  </a:moveTo>
                  <a:lnTo>
                    <a:pt x="7138" y="438"/>
                  </a:lnTo>
                  <a:lnTo>
                    <a:pt x="7710" y="607"/>
                  </a:lnTo>
                  <a:lnTo>
                    <a:pt x="8282" y="842"/>
                  </a:lnTo>
                  <a:lnTo>
                    <a:pt x="8787" y="1112"/>
                  </a:lnTo>
                  <a:lnTo>
                    <a:pt x="8484" y="1213"/>
                  </a:lnTo>
                  <a:lnTo>
                    <a:pt x="8484" y="1145"/>
                  </a:lnTo>
                  <a:lnTo>
                    <a:pt x="8417" y="1112"/>
                  </a:lnTo>
                  <a:lnTo>
                    <a:pt x="7845" y="1044"/>
                  </a:lnTo>
                  <a:lnTo>
                    <a:pt x="7306" y="1044"/>
                  </a:lnTo>
                  <a:lnTo>
                    <a:pt x="7508" y="977"/>
                  </a:lnTo>
                  <a:lnTo>
                    <a:pt x="7676" y="842"/>
                  </a:lnTo>
                  <a:lnTo>
                    <a:pt x="7744" y="809"/>
                  </a:lnTo>
                  <a:lnTo>
                    <a:pt x="7744" y="741"/>
                  </a:lnTo>
                  <a:lnTo>
                    <a:pt x="7710" y="674"/>
                  </a:lnTo>
                  <a:lnTo>
                    <a:pt x="7676" y="640"/>
                  </a:lnTo>
                  <a:lnTo>
                    <a:pt x="7373" y="573"/>
                  </a:lnTo>
                  <a:lnTo>
                    <a:pt x="7037" y="573"/>
                  </a:lnTo>
                  <a:lnTo>
                    <a:pt x="6700" y="607"/>
                  </a:lnTo>
                  <a:lnTo>
                    <a:pt x="6363" y="674"/>
                  </a:lnTo>
                  <a:lnTo>
                    <a:pt x="5690" y="809"/>
                  </a:lnTo>
                  <a:lnTo>
                    <a:pt x="5084" y="977"/>
                  </a:lnTo>
                  <a:lnTo>
                    <a:pt x="4641" y="1117"/>
                  </a:lnTo>
                  <a:lnTo>
                    <a:pt x="5185" y="910"/>
                  </a:lnTo>
                  <a:lnTo>
                    <a:pt x="5892" y="674"/>
                  </a:lnTo>
                  <a:lnTo>
                    <a:pt x="6532" y="371"/>
                  </a:lnTo>
                  <a:close/>
                  <a:moveTo>
                    <a:pt x="8922" y="1347"/>
                  </a:moveTo>
                  <a:lnTo>
                    <a:pt x="8720" y="1482"/>
                  </a:lnTo>
                  <a:lnTo>
                    <a:pt x="8451" y="1617"/>
                  </a:lnTo>
                  <a:lnTo>
                    <a:pt x="7946" y="1819"/>
                  </a:lnTo>
                  <a:lnTo>
                    <a:pt x="6936" y="2189"/>
                  </a:lnTo>
                  <a:lnTo>
                    <a:pt x="5724" y="2661"/>
                  </a:lnTo>
                  <a:lnTo>
                    <a:pt x="7104" y="2088"/>
                  </a:lnTo>
                  <a:lnTo>
                    <a:pt x="7979" y="1684"/>
                  </a:lnTo>
                  <a:lnTo>
                    <a:pt x="8451" y="1482"/>
                  </a:lnTo>
                  <a:lnTo>
                    <a:pt x="8922" y="1347"/>
                  </a:lnTo>
                  <a:close/>
                  <a:moveTo>
                    <a:pt x="5959" y="405"/>
                  </a:moveTo>
                  <a:lnTo>
                    <a:pt x="5454" y="607"/>
                  </a:lnTo>
                  <a:lnTo>
                    <a:pt x="4882" y="775"/>
                  </a:lnTo>
                  <a:lnTo>
                    <a:pt x="3805" y="1179"/>
                  </a:lnTo>
                  <a:lnTo>
                    <a:pt x="3300" y="1415"/>
                  </a:lnTo>
                  <a:lnTo>
                    <a:pt x="2795" y="1684"/>
                  </a:lnTo>
                  <a:lnTo>
                    <a:pt x="2323" y="1987"/>
                  </a:lnTo>
                  <a:lnTo>
                    <a:pt x="2088" y="2155"/>
                  </a:lnTo>
                  <a:lnTo>
                    <a:pt x="1885" y="2357"/>
                  </a:lnTo>
                  <a:lnTo>
                    <a:pt x="1852" y="2425"/>
                  </a:lnTo>
                  <a:lnTo>
                    <a:pt x="1885" y="2492"/>
                  </a:lnTo>
                  <a:lnTo>
                    <a:pt x="1953" y="2560"/>
                  </a:lnTo>
                  <a:lnTo>
                    <a:pt x="2020" y="2526"/>
                  </a:lnTo>
                  <a:lnTo>
                    <a:pt x="2694" y="2189"/>
                  </a:lnTo>
                  <a:lnTo>
                    <a:pt x="3333" y="1886"/>
                  </a:lnTo>
                  <a:lnTo>
                    <a:pt x="4007" y="1617"/>
                  </a:lnTo>
                  <a:lnTo>
                    <a:pt x="4714" y="1347"/>
                  </a:lnTo>
                  <a:lnTo>
                    <a:pt x="5387" y="1145"/>
                  </a:lnTo>
                  <a:lnTo>
                    <a:pt x="6094" y="1011"/>
                  </a:lnTo>
                  <a:lnTo>
                    <a:pt x="6633" y="876"/>
                  </a:lnTo>
                  <a:lnTo>
                    <a:pt x="6936" y="842"/>
                  </a:lnTo>
                  <a:lnTo>
                    <a:pt x="7239" y="809"/>
                  </a:lnTo>
                  <a:lnTo>
                    <a:pt x="6902" y="943"/>
                  </a:lnTo>
                  <a:lnTo>
                    <a:pt x="6599" y="1011"/>
                  </a:lnTo>
                  <a:lnTo>
                    <a:pt x="5959" y="1179"/>
                  </a:lnTo>
                  <a:lnTo>
                    <a:pt x="5185" y="1415"/>
                  </a:lnTo>
                  <a:lnTo>
                    <a:pt x="4411" y="1684"/>
                  </a:lnTo>
                  <a:lnTo>
                    <a:pt x="3737" y="1920"/>
                  </a:lnTo>
                  <a:lnTo>
                    <a:pt x="3064" y="2155"/>
                  </a:lnTo>
                  <a:lnTo>
                    <a:pt x="2357" y="2391"/>
                  </a:lnTo>
                  <a:lnTo>
                    <a:pt x="1986" y="2560"/>
                  </a:lnTo>
                  <a:lnTo>
                    <a:pt x="1650" y="2728"/>
                  </a:lnTo>
                  <a:lnTo>
                    <a:pt x="1313" y="2930"/>
                  </a:lnTo>
                  <a:lnTo>
                    <a:pt x="1044" y="3166"/>
                  </a:lnTo>
                  <a:lnTo>
                    <a:pt x="1347" y="2694"/>
                  </a:lnTo>
                  <a:lnTo>
                    <a:pt x="1717" y="2256"/>
                  </a:lnTo>
                  <a:lnTo>
                    <a:pt x="2088" y="1852"/>
                  </a:lnTo>
                  <a:lnTo>
                    <a:pt x="2525" y="1482"/>
                  </a:lnTo>
                  <a:lnTo>
                    <a:pt x="2997" y="1145"/>
                  </a:lnTo>
                  <a:lnTo>
                    <a:pt x="3502" y="876"/>
                  </a:lnTo>
                  <a:lnTo>
                    <a:pt x="4007" y="640"/>
                  </a:lnTo>
                  <a:lnTo>
                    <a:pt x="4545" y="438"/>
                  </a:lnTo>
                  <a:lnTo>
                    <a:pt x="4040" y="640"/>
                  </a:lnTo>
                  <a:lnTo>
                    <a:pt x="3535" y="876"/>
                  </a:lnTo>
                  <a:lnTo>
                    <a:pt x="3064" y="1145"/>
                  </a:lnTo>
                  <a:lnTo>
                    <a:pt x="2626" y="1448"/>
                  </a:lnTo>
                  <a:lnTo>
                    <a:pt x="2593" y="1516"/>
                  </a:lnTo>
                  <a:lnTo>
                    <a:pt x="2593" y="1583"/>
                  </a:lnTo>
                  <a:lnTo>
                    <a:pt x="2626" y="1617"/>
                  </a:lnTo>
                  <a:lnTo>
                    <a:pt x="2727" y="1617"/>
                  </a:lnTo>
                  <a:lnTo>
                    <a:pt x="3401" y="1213"/>
                  </a:lnTo>
                  <a:lnTo>
                    <a:pt x="4108" y="842"/>
                  </a:lnTo>
                  <a:lnTo>
                    <a:pt x="4579" y="674"/>
                  </a:lnTo>
                  <a:lnTo>
                    <a:pt x="5017" y="539"/>
                  </a:lnTo>
                  <a:lnTo>
                    <a:pt x="5488" y="438"/>
                  </a:lnTo>
                  <a:lnTo>
                    <a:pt x="5959" y="405"/>
                  </a:lnTo>
                  <a:close/>
                  <a:moveTo>
                    <a:pt x="2323" y="2728"/>
                  </a:moveTo>
                  <a:lnTo>
                    <a:pt x="2054" y="2863"/>
                  </a:lnTo>
                  <a:lnTo>
                    <a:pt x="1683" y="3098"/>
                  </a:lnTo>
                  <a:lnTo>
                    <a:pt x="1313" y="3334"/>
                  </a:lnTo>
                  <a:lnTo>
                    <a:pt x="1347" y="3267"/>
                  </a:lnTo>
                  <a:lnTo>
                    <a:pt x="1380" y="3199"/>
                  </a:lnTo>
                  <a:lnTo>
                    <a:pt x="1414" y="3166"/>
                  </a:lnTo>
                  <a:lnTo>
                    <a:pt x="1515" y="3132"/>
                  </a:lnTo>
                  <a:lnTo>
                    <a:pt x="1818" y="2964"/>
                  </a:lnTo>
                  <a:lnTo>
                    <a:pt x="2323" y="2728"/>
                  </a:lnTo>
                  <a:close/>
                  <a:moveTo>
                    <a:pt x="6599" y="2021"/>
                  </a:moveTo>
                  <a:lnTo>
                    <a:pt x="5387" y="2526"/>
                  </a:lnTo>
                  <a:lnTo>
                    <a:pt x="4242" y="2997"/>
                  </a:lnTo>
                  <a:lnTo>
                    <a:pt x="3064" y="3502"/>
                  </a:lnTo>
                  <a:lnTo>
                    <a:pt x="2660" y="3704"/>
                  </a:lnTo>
                  <a:lnTo>
                    <a:pt x="2256" y="3974"/>
                  </a:lnTo>
                  <a:lnTo>
                    <a:pt x="1852" y="4209"/>
                  </a:lnTo>
                  <a:lnTo>
                    <a:pt x="1414" y="4445"/>
                  </a:lnTo>
                  <a:lnTo>
                    <a:pt x="1751" y="4176"/>
                  </a:lnTo>
                  <a:lnTo>
                    <a:pt x="2088" y="3906"/>
                  </a:lnTo>
                  <a:lnTo>
                    <a:pt x="2424" y="3671"/>
                  </a:lnTo>
                  <a:lnTo>
                    <a:pt x="2828" y="3469"/>
                  </a:lnTo>
                  <a:lnTo>
                    <a:pt x="3603" y="3132"/>
                  </a:lnTo>
                  <a:lnTo>
                    <a:pt x="4377" y="2829"/>
                  </a:lnTo>
                  <a:lnTo>
                    <a:pt x="6498" y="2054"/>
                  </a:lnTo>
                  <a:lnTo>
                    <a:pt x="6599" y="2021"/>
                  </a:lnTo>
                  <a:close/>
                  <a:moveTo>
                    <a:pt x="9225" y="1415"/>
                  </a:moveTo>
                  <a:lnTo>
                    <a:pt x="9562" y="1718"/>
                  </a:lnTo>
                  <a:lnTo>
                    <a:pt x="9898" y="2054"/>
                  </a:lnTo>
                  <a:lnTo>
                    <a:pt x="10201" y="2425"/>
                  </a:lnTo>
                  <a:lnTo>
                    <a:pt x="10471" y="2795"/>
                  </a:lnTo>
                  <a:lnTo>
                    <a:pt x="10437" y="2795"/>
                  </a:lnTo>
                  <a:lnTo>
                    <a:pt x="10100" y="2829"/>
                  </a:lnTo>
                  <a:lnTo>
                    <a:pt x="9797" y="2896"/>
                  </a:lnTo>
                  <a:lnTo>
                    <a:pt x="9494" y="3031"/>
                  </a:lnTo>
                  <a:lnTo>
                    <a:pt x="9158" y="3166"/>
                  </a:lnTo>
                  <a:lnTo>
                    <a:pt x="8585" y="3469"/>
                  </a:lnTo>
                  <a:lnTo>
                    <a:pt x="8013" y="3805"/>
                  </a:lnTo>
                  <a:lnTo>
                    <a:pt x="7979" y="3805"/>
                  </a:lnTo>
                  <a:lnTo>
                    <a:pt x="5185" y="5118"/>
                  </a:lnTo>
                  <a:lnTo>
                    <a:pt x="4377" y="5455"/>
                  </a:lnTo>
                  <a:lnTo>
                    <a:pt x="4949" y="5118"/>
                  </a:lnTo>
                  <a:lnTo>
                    <a:pt x="6801" y="4007"/>
                  </a:lnTo>
                  <a:lnTo>
                    <a:pt x="7575" y="3772"/>
                  </a:lnTo>
                  <a:lnTo>
                    <a:pt x="8350" y="3469"/>
                  </a:lnTo>
                  <a:lnTo>
                    <a:pt x="9090" y="3166"/>
                  </a:lnTo>
                  <a:lnTo>
                    <a:pt x="9461" y="2964"/>
                  </a:lnTo>
                  <a:lnTo>
                    <a:pt x="9831" y="2762"/>
                  </a:lnTo>
                  <a:lnTo>
                    <a:pt x="9865" y="2694"/>
                  </a:lnTo>
                  <a:lnTo>
                    <a:pt x="9898" y="2627"/>
                  </a:lnTo>
                  <a:lnTo>
                    <a:pt x="9831" y="2560"/>
                  </a:lnTo>
                  <a:lnTo>
                    <a:pt x="9764" y="2526"/>
                  </a:lnTo>
                  <a:lnTo>
                    <a:pt x="9326" y="2593"/>
                  </a:lnTo>
                  <a:lnTo>
                    <a:pt x="8888" y="2694"/>
                  </a:lnTo>
                  <a:lnTo>
                    <a:pt x="8451" y="2829"/>
                  </a:lnTo>
                  <a:lnTo>
                    <a:pt x="8047" y="3031"/>
                  </a:lnTo>
                  <a:lnTo>
                    <a:pt x="7609" y="3199"/>
                  </a:lnTo>
                  <a:lnTo>
                    <a:pt x="7205" y="3435"/>
                  </a:lnTo>
                  <a:lnTo>
                    <a:pt x="6397" y="3906"/>
                  </a:lnTo>
                  <a:lnTo>
                    <a:pt x="5623" y="4176"/>
                  </a:lnTo>
                  <a:lnTo>
                    <a:pt x="4815" y="4445"/>
                  </a:lnTo>
                  <a:lnTo>
                    <a:pt x="4815" y="4445"/>
                  </a:lnTo>
                  <a:lnTo>
                    <a:pt x="6565" y="3502"/>
                  </a:lnTo>
                  <a:lnTo>
                    <a:pt x="7710" y="2896"/>
                  </a:lnTo>
                  <a:lnTo>
                    <a:pt x="8215" y="2627"/>
                  </a:lnTo>
                  <a:lnTo>
                    <a:pt x="8855" y="2425"/>
                  </a:lnTo>
                  <a:lnTo>
                    <a:pt x="9158" y="2290"/>
                  </a:lnTo>
                  <a:lnTo>
                    <a:pt x="9461" y="2155"/>
                  </a:lnTo>
                  <a:lnTo>
                    <a:pt x="9528" y="2122"/>
                  </a:lnTo>
                  <a:lnTo>
                    <a:pt x="9528" y="2021"/>
                  </a:lnTo>
                  <a:lnTo>
                    <a:pt x="9494" y="1953"/>
                  </a:lnTo>
                  <a:lnTo>
                    <a:pt x="9393" y="1920"/>
                  </a:lnTo>
                  <a:lnTo>
                    <a:pt x="9057" y="1987"/>
                  </a:lnTo>
                  <a:lnTo>
                    <a:pt x="8686" y="2088"/>
                  </a:lnTo>
                  <a:lnTo>
                    <a:pt x="8350" y="2256"/>
                  </a:lnTo>
                  <a:lnTo>
                    <a:pt x="8013" y="2425"/>
                  </a:lnTo>
                  <a:lnTo>
                    <a:pt x="7508" y="2593"/>
                  </a:lnTo>
                  <a:lnTo>
                    <a:pt x="7037" y="2762"/>
                  </a:lnTo>
                  <a:lnTo>
                    <a:pt x="5959" y="3199"/>
                  </a:lnTo>
                  <a:lnTo>
                    <a:pt x="4882" y="3671"/>
                  </a:lnTo>
                  <a:lnTo>
                    <a:pt x="2559" y="4782"/>
                  </a:lnTo>
                  <a:lnTo>
                    <a:pt x="1852" y="5152"/>
                  </a:lnTo>
                  <a:lnTo>
                    <a:pt x="1111" y="5522"/>
                  </a:lnTo>
                  <a:lnTo>
                    <a:pt x="1111" y="5522"/>
                  </a:lnTo>
                  <a:lnTo>
                    <a:pt x="2323" y="4613"/>
                  </a:lnTo>
                  <a:lnTo>
                    <a:pt x="2963" y="4209"/>
                  </a:lnTo>
                  <a:lnTo>
                    <a:pt x="3603" y="3839"/>
                  </a:lnTo>
                  <a:lnTo>
                    <a:pt x="4276" y="3502"/>
                  </a:lnTo>
                  <a:lnTo>
                    <a:pt x="4949" y="3199"/>
                  </a:lnTo>
                  <a:lnTo>
                    <a:pt x="6330" y="2694"/>
                  </a:lnTo>
                  <a:lnTo>
                    <a:pt x="7676" y="2189"/>
                  </a:lnTo>
                  <a:lnTo>
                    <a:pt x="8484" y="1852"/>
                  </a:lnTo>
                  <a:lnTo>
                    <a:pt x="8888" y="1684"/>
                  </a:lnTo>
                  <a:lnTo>
                    <a:pt x="9225" y="1415"/>
                  </a:lnTo>
                  <a:close/>
                  <a:moveTo>
                    <a:pt x="7441" y="1280"/>
                  </a:moveTo>
                  <a:lnTo>
                    <a:pt x="7946" y="1314"/>
                  </a:lnTo>
                  <a:lnTo>
                    <a:pt x="7171" y="1549"/>
                  </a:lnTo>
                  <a:lnTo>
                    <a:pt x="5926" y="1987"/>
                  </a:lnTo>
                  <a:lnTo>
                    <a:pt x="3805" y="2795"/>
                  </a:lnTo>
                  <a:lnTo>
                    <a:pt x="2997" y="3132"/>
                  </a:lnTo>
                  <a:lnTo>
                    <a:pt x="2626" y="3300"/>
                  </a:lnTo>
                  <a:lnTo>
                    <a:pt x="2222" y="3536"/>
                  </a:lnTo>
                  <a:lnTo>
                    <a:pt x="1852" y="3772"/>
                  </a:lnTo>
                  <a:lnTo>
                    <a:pt x="1515" y="4041"/>
                  </a:lnTo>
                  <a:lnTo>
                    <a:pt x="1178" y="4344"/>
                  </a:lnTo>
                  <a:lnTo>
                    <a:pt x="909" y="4681"/>
                  </a:lnTo>
                  <a:lnTo>
                    <a:pt x="875" y="4748"/>
                  </a:lnTo>
                  <a:lnTo>
                    <a:pt x="909" y="4815"/>
                  </a:lnTo>
                  <a:lnTo>
                    <a:pt x="976" y="4849"/>
                  </a:lnTo>
                  <a:lnTo>
                    <a:pt x="1044" y="4849"/>
                  </a:lnTo>
                  <a:lnTo>
                    <a:pt x="1246" y="4782"/>
                  </a:lnTo>
                  <a:lnTo>
                    <a:pt x="1448" y="4714"/>
                  </a:lnTo>
                  <a:lnTo>
                    <a:pt x="1818" y="4512"/>
                  </a:lnTo>
                  <a:lnTo>
                    <a:pt x="2155" y="4277"/>
                  </a:lnTo>
                  <a:lnTo>
                    <a:pt x="2525" y="4041"/>
                  </a:lnTo>
                  <a:lnTo>
                    <a:pt x="3064" y="3772"/>
                  </a:lnTo>
                  <a:lnTo>
                    <a:pt x="3603" y="3536"/>
                  </a:lnTo>
                  <a:lnTo>
                    <a:pt x="3165" y="3805"/>
                  </a:lnTo>
                  <a:lnTo>
                    <a:pt x="2727" y="4041"/>
                  </a:lnTo>
                  <a:lnTo>
                    <a:pt x="1919" y="4613"/>
                  </a:lnTo>
                  <a:lnTo>
                    <a:pt x="1111" y="5186"/>
                  </a:lnTo>
                  <a:lnTo>
                    <a:pt x="269" y="5758"/>
                  </a:lnTo>
                  <a:lnTo>
                    <a:pt x="269" y="5724"/>
                  </a:lnTo>
                  <a:lnTo>
                    <a:pt x="303" y="5152"/>
                  </a:lnTo>
                  <a:lnTo>
                    <a:pt x="438" y="4613"/>
                  </a:lnTo>
                  <a:lnTo>
                    <a:pt x="606" y="4075"/>
                  </a:lnTo>
                  <a:lnTo>
                    <a:pt x="808" y="3570"/>
                  </a:lnTo>
                  <a:lnTo>
                    <a:pt x="842" y="3603"/>
                  </a:lnTo>
                  <a:lnTo>
                    <a:pt x="976" y="3637"/>
                  </a:lnTo>
                  <a:lnTo>
                    <a:pt x="1212" y="3637"/>
                  </a:lnTo>
                  <a:lnTo>
                    <a:pt x="1313" y="3603"/>
                  </a:lnTo>
                  <a:lnTo>
                    <a:pt x="1549" y="3469"/>
                  </a:lnTo>
                  <a:lnTo>
                    <a:pt x="1784" y="3334"/>
                  </a:lnTo>
                  <a:lnTo>
                    <a:pt x="2828" y="2728"/>
                  </a:lnTo>
                  <a:lnTo>
                    <a:pt x="3333" y="2425"/>
                  </a:lnTo>
                  <a:lnTo>
                    <a:pt x="3872" y="2189"/>
                  </a:lnTo>
                  <a:lnTo>
                    <a:pt x="4848" y="1819"/>
                  </a:lnTo>
                  <a:lnTo>
                    <a:pt x="5353" y="1650"/>
                  </a:lnTo>
                  <a:lnTo>
                    <a:pt x="5858" y="1516"/>
                  </a:lnTo>
                  <a:lnTo>
                    <a:pt x="6397" y="1415"/>
                  </a:lnTo>
                  <a:lnTo>
                    <a:pt x="6902" y="1314"/>
                  </a:lnTo>
                  <a:lnTo>
                    <a:pt x="7441" y="1280"/>
                  </a:lnTo>
                  <a:close/>
                  <a:moveTo>
                    <a:pt x="8047" y="5522"/>
                  </a:moveTo>
                  <a:lnTo>
                    <a:pt x="7609" y="5758"/>
                  </a:lnTo>
                  <a:lnTo>
                    <a:pt x="7171" y="5960"/>
                  </a:lnTo>
                  <a:lnTo>
                    <a:pt x="6262" y="6297"/>
                  </a:lnTo>
                  <a:lnTo>
                    <a:pt x="6262" y="6297"/>
                  </a:lnTo>
                  <a:lnTo>
                    <a:pt x="6700" y="6095"/>
                  </a:lnTo>
                  <a:lnTo>
                    <a:pt x="7138" y="5893"/>
                  </a:lnTo>
                  <a:lnTo>
                    <a:pt x="8047" y="5522"/>
                  </a:lnTo>
                  <a:close/>
                  <a:moveTo>
                    <a:pt x="10572" y="2964"/>
                  </a:moveTo>
                  <a:lnTo>
                    <a:pt x="10707" y="3233"/>
                  </a:lnTo>
                  <a:lnTo>
                    <a:pt x="10606" y="3233"/>
                  </a:lnTo>
                  <a:lnTo>
                    <a:pt x="9966" y="3502"/>
                  </a:lnTo>
                  <a:lnTo>
                    <a:pt x="9326" y="3772"/>
                  </a:lnTo>
                  <a:lnTo>
                    <a:pt x="8047" y="4378"/>
                  </a:lnTo>
                  <a:lnTo>
                    <a:pt x="6801" y="5017"/>
                  </a:lnTo>
                  <a:lnTo>
                    <a:pt x="6161" y="5320"/>
                  </a:lnTo>
                  <a:lnTo>
                    <a:pt x="5522" y="5623"/>
                  </a:lnTo>
                  <a:lnTo>
                    <a:pt x="4175" y="6229"/>
                  </a:lnTo>
                  <a:lnTo>
                    <a:pt x="2828" y="6835"/>
                  </a:lnTo>
                  <a:lnTo>
                    <a:pt x="2189" y="7138"/>
                  </a:lnTo>
                  <a:lnTo>
                    <a:pt x="2896" y="6701"/>
                  </a:lnTo>
                  <a:lnTo>
                    <a:pt x="3603" y="6297"/>
                  </a:lnTo>
                  <a:lnTo>
                    <a:pt x="4343" y="5926"/>
                  </a:lnTo>
                  <a:lnTo>
                    <a:pt x="5118" y="5590"/>
                  </a:lnTo>
                  <a:lnTo>
                    <a:pt x="6296" y="5051"/>
                  </a:lnTo>
                  <a:lnTo>
                    <a:pt x="7474" y="4411"/>
                  </a:lnTo>
                  <a:lnTo>
                    <a:pt x="7979" y="4108"/>
                  </a:lnTo>
                  <a:lnTo>
                    <a:pt x="8619" y="3839"/>
                  </a:lnTo>
                  <a:lnTo>
                    <a:pt x="9259" y="3570"/>
                  </a:lnTo>
                  <a:lnTo>
                    <a:pt x="9865" y="3334"/>
                  </a:lnTo>
                  <a:lnTo>
                    <a:pt x="10505" y="3065"/>
                  </a:lnTo>
                  <a:lnTo>
                    <a:pt x="10538" y="2997"/>
                  </a:lnTo>
                  <a:lnTo>
                    <a:pt x="10572" y="2964"/>
                  </a:lnTo>
                  <a:close/>
                  <a:moveTo>
                    <a:pt x="6296" y="3334"/>
                  </a:moveTo>
                  <a:lnTo>
                    <a:pt x="4815" y="4142"/>
                  </a:lnTo>
                  <a:lnTo>
                    <a:pt x="3737" y="4681"/>
                  </a:lnTo>
                  <a:lnTo>
                    <a:pt x="2626" y="5219"/>
                  </a:lnTo>
                  <a:lnTo>
                    <a:pt x="2189" y="5489"/>
                  </a:lnTo>
                  <a:lnTo>
                    <a:pt x="1751" y="5792"/>
                  </a:lnTo>
                  <a:lnTo>
                    <a:pt x="1616" y="5926"/>
                  </a:lnTo>
                  <a:lnTo>
                    <a:pt x="1380" y="6061"/>
                  </a:lnTo>
                  <a:lnTo>
                    <a:pt x="1145" y="6229"/>
                  </a:lnTo>
                  <a:lnTo>
                    <a:pt x="943" y="6431"/>
                  </a:lnTo>
                  <a:lnTo>
                    <a:pt x="741" y="6633"/>
                  </a:lnTo>
                  <a:lnTo>
                    <a:pt x="741" y="6734"/>
                  </a:lnTo>
                  <a:lnTo>
                    <a:pt x="774" y="6802"/>
                  </a:lnTo>
                  <a:lnTo>
                    <a:pt x="842" y="6835"/>
                  </a:lnTo>
                  <a:lnTo>
                    <a:pt x="909" y="6835"/>
                  </a:lnTo>
                  <a:lnTo>
                    <a:pt x="1044" y="6802"/>
                  </a:lnTo>
                  <a:lnTo>
                    <a:pt x="1212" y="6701"/>
                  </a:lnTo>
                  <a:lnTo>
                    <a:pt x="1448" y="6499"/>
                  </a:lnTo>
                  <a:lnTo>
                    <a:pt x="1953" y="6027"/>
                  </a:lnTo>
                  <a:lnTo>
                    <a:pt x="2862" y="5590"/>
                  </a:lnTo>
                  <a:lnTo>
                    <a:pt x="3502" y="5287"/>
                  </a:lnTo>
                  <a:lnTo>
                    <a:pt x="4175" y="4984"/>
                  </a:lnTo>
                  <a:lnTo>
                    <a:pt x="5522" y="4445"/>
                  </a:lnTo>
                  <a:lnTo>
                    <a:pt x="5522" y="4445"/>
                  </a:lnTo>
                  <a:lnTo>
                    <a:pt x="4815" y="4883"/>
                  </a:lnTo>
                  <a:lnTo>
                    <a:pt x="4175" y="5253"/>
                  </a:lnTo>
                  <a:lnTo>
                    <a:pt x="3535" y="5590"/>
                  </a:lnTo>
                  <a:lnTo>
                    <a:pt x="2222" y="6263"/>
                  </a:lnTo>
                  <a:lnTo>
                    <a:pt x="1751" y="6499"/>
                  </a:lnTo>
                  <a:lnTo>
                    <a:pt x="1279" y="6734"/>
                  </a:lnTo>
                  <a:lnTo>
                    <a:pt x="842" y="7037"/>
                  </a:lnTo>
                  <a:lnTo>
                    <a:pt x="640" y="7172"/>
                  </a:lnTo>
                  <a:lnTo>
                    <a:pt x="438" y="7374"/>
                  </a:lnTo>
                  <a:lnTo>
                    <a:pt x="303" y="6734"/>
                  </a:lnTo>
                  <a:lnTo>
                    <a:pt x="269" y="6398"/>
                  </a:lnTo>
                  <a:lnTo>
                    <a:pt x="269" y="6095"/>
                  </a:lnTo>
                  <a:lnTo>
                    <a:pt x="774" y="5926"/>
                  </a:lnTo>
                  <a:lnTo>
                    <a:pt x="1279" y="5724"/>
                  </a:lnTo>
                  <a:lnTo>
                    <a:pt x="2256" y="5219"/>
                  </a:lnTo>
                  <a:lnTo>
                    <a:pt x="4781" y="4007"/>
                  </a:lnTo>
                  <a:lnTo>
                    <a:pt x="6296" y="3334"/>
                  </a:lnTo>
                  <a:close/>
                  <a:moveTo>
                    <a:pt x="10774" y="3401"/>
                  </a:moveTo>
                  <a:lnTo>
                    <a:pt x="10976" y="3906"/>
                  </a:lnTo>
                  <a:lnTo>
                    <a:pt x="11111" y="4479"/>
                  </a:lnTo>
                  <a:lnTo>
                    <a:pt x="11178" y="5017"/>
                  </a:lnTo>
                  <a:lnTo>
                    <a:pt x="11212" y="5590"/>
                  </a:lnTo>
                  <a:lnTo>
                    <a:pt x="10639" y="5825"/>
                  </a:lnTo>
                  <a:lnTo>
                    <a:pt x="9663" y="6196"/>
                  </a:lnTo>
                  <a:lnTo>
                    <a:pt x="8720" y="6600"/>
                  </a:lnTo>
                  <a:lnTo>
                    <a:pt x="7777" y="7004"/>
                  </a:lnTo>
                  <a:lnTo>
                    <a:pt x="6868" y="7441"/>
                  </a:lnTo>
                  <a:lnTo>
                    <a:pt x="5825" y="8047"/>
                  </a:lnTo>
                  <a:lnTo>
                    <a:pt x="4747" y="8620"/>
                  </a:lnTo>
                  <a:lnTo>
                    <a:pt x="4444" y="8788"/>
                  </a:lnTo>
                  <a:lnTo>
                    <a:pt x="4108" y="8923"/>
                  </a:lnTo>
                  <a:lnTo>
                    <a:pt x="3434" y="9158"/>
                  </a:lnTo>
                  <a:lnTo>
                    <a:pt x="5454" y="7845"/>
                  </a:lnTo>
                  <a:lnTo>
                    <a:pt x="5926" y="7610"/>
                  </a:lnTo>
                  <a:lnTo>
                    <a:pt x="8316" y="6431"/>
                  </a:lnTo>
                  <a:lnTo>
                    <a:pt x="9528" y="5859"/>
                  </a:lnTo>
                  <a:lnTo>
                    <a:pt x="10168" y="5623"/>
                  </a:lnTo>
                  <a:lnTo>
                    <a:pt x="10808" y="5388"/>
                  </a:lnTo>
                  <a:lnTo>
                    <a:pt x="10841" y="5354"/>
                  </a:lnTo>
                  <a:lnTo>
                    <a:pt x="10875" y="5320"/>
                  </a:lnTo>
                  <a:lnTo>
                    <a:pt x="10875" y="5219"/>
                  </a:lnTo>
                  <a:lnTo>
                    <a:pt x="10841" y="5152"/>
                  </a:lnTo>
                  <a:lnTo>
                    <a:pt x="10774" y="5118"/>
                  </a:lnTo>
                  <a:lnTo>
                    <a:pt x="10707" y="5118"/>
                  </a:lnTo>
                  <a:lnTo>
                    <a:pt x="10134" y="5287"/>
                  </a:lnTo>
                  <a:lnTo>
                    <a:pt x="9595" y="5489"/>
                  </a:lnTo>
                  <a:lnTo>
                    <a:pt x="8484" y="5994"/>
                  </a:lnTo>
                  <a:lnTo>
                    <a:pt x="7474" y="6431"/>
                  </a:lnTo>
                  <a:lnTo>
                    <a:pt x="6464" y="6903"/>
                  </a:lnTo>
                  <a:lnTo>
                    <a:pt x="5825" y="7273"/>
                  </a:lnTo>
                  <a:lnTo>
                    <a:pt x="5185" y="7643"/>
                  </a:lnTo>
                  <a:lnTo>
                    <a:pt x="4175" y="8081"/>
                  </a:lnTo>
                  <a:lnTo>
                    <a:pt x="3131" y="8485"/>
                  </a:lnTo>
                  <a:lnTo>
                    <a:pt x="4175" y="7711"/>
                  </a:lnTo>
                  <a:lnTo>
                    <a:pt x="5185" y="6936"/>
                  </a:lnTo>
                  <a:lnTo>
                    <a:pt x="6195" y="6600"/>
                  </a:lnTo>
                  <a:lnTo>
                    <a:pt x="7205" y="6229"/>
                  </a:lnTo>
                  <a:lnTo>
                    <a:pt x="7676" y="6027"/>
                  </a:lnTo>
                  <a:lnTo>
                    <a:pt x="8148" y="5792"/>
                  </a:lnTo>
                  <a:lnTo>
                    <a:pt x="8888" y="5354"/>
                  </a:lnTo>
                  <a:lnTo>
                    <a:pt x="9225" y="5152"/>
                  </a:lnTo>
                  <a:lnTo>
                    <a:pt x="9595" y="4984"/>
                  </a:lnTo>
                  <a:lnTo>
                    <a:pt x="10404" y="4681"/>
                  </a:lnTo>
                  <a:lnTo>
                    <a:pt x="10437" y="4647"/>
                  </a:lnTo>
                  <a:lnTo>
                    <a:pt x="10471" y="4580"/>
                  </a:lnTo>
                  <a:lnTo>
                    <a:pt x="10471" y="4479"/>
                  </a:lnTo>
                  <a:lnTo>
                    <a:pt x="10437" y="4411"/>
                  </a:lnTo>
                  <a:lnTo>
                    <a:pt x="10336" y="4411"/>
                  </a:lnTo>
                  <a:lnTo>
                    <a:pt x="9865" y="4546"/>
                  </a:lnTo>
                  <a:lnTo>
                    <a:pt x="9461" y="4748"/>
                  </a:lnTo>
                  <a:lnTo>
                    <a:pt x="8417" y="5118"/>
                  </a:lnTo>
                  <a:lnTo>
                    <a:pt x="7441" y="5489"/>
                  </a:lnTo>
                  <a:lnTo>
                    <a:pt x="6936" y="5691"/>
                  </a:lnTo>
                  <a:lnTo>
                    <a:pt x="6431" y="5893"/>
                  </a:lnTo>
                  <a:lnTo>
                    <a:pt x="5959" y="6162"/>
                  </a:lnTo>
                  <a:lnTo>
                    <a:pt x="5488" y="6431"/>
                  </a:lnTo>
                  <a:lnTo>
                    <a:pt x="5017" y="6734"/>
                  </a:lnTo>
                  <a:lnTo>
                    <a:pt x="4242" y="7004"/>
                  </a:lnTo>
                  <a:lnTo>
                    <a:pt x="3468" y="7340"/>
                  </a:lnTo>
                  <a:lnTo>
                    <a:pt x="3232" y="7475"/>
                  </a:lnTo>
                  <a:lnTo>
                    <a:pt x="3603" y="7206"/>
                  </a:lnTo>
                  <a:lnTo>
                    <a:pt x="4209" y="6869"/>
                  </a:lnTo>
                  <a:lnTo>
                    <a:pt x="4815" y="6566"/>
                  </a:lnTo>
                  <a:lnTo>
                    <a:pt x="6060" y="5960"/>
                  </a:lnTo>
                  <a:lnTo>
                    <a:pt x="7205" y="5354"/>
                  </a:lnTo>
                  <a:lnTo>
                    <a:pt x="8282" y="4714"/>
                  </a:lnTo>
                  <a:lnTo>
                    <a:pt x="8888" y="4378"/>
                  </a:lnTo>
                  <a:lnTo>
                    <a:pt x="9494" y="4075"/>
                  </a:lnTo>
                  <a:lnTo>
                    <a:pt x="10740" y="3469"/>
                  </a:lnTo>
                  <a:lnTo>
                    <a:pt x="10774" y="3435"/>
                  </a:lnTo>
                  <a:lnTo>
                    <a:pt x="10774" y="3401"/>
                  </a:lnTo>
                  <a:close/>
                  <a:moveTo>
                    <a:pt x="9730" y="8855"/>
                  </a:moveTo>
                  <a:lnTo>
                    <a:pt x="9562" y="8990"/>
                  </a:lnTo>
                  <a:lnTo>
                    <a:pt x="9158" y="9226"/>
                  </a:lnTo>
                  <a:lnTo>
                    <a:pt x="9292" y="9125"/>
                  </a:lnTo>
                  <a:lnTo>
                    <a:pt x="9663" y="8889"/>
                  </a:lnTo>
                  <a:lnTo>
                    <a:pt x="9730" y="8855"/>
                  </a:lnTo>
                  <a:close/>
                  <a:moveTo>
                    <a:pt x="5387" y="5977"/>
                  </a:moveTo>
                  <a:lnTo>
                    <a:pt x="4276" y="6532"/>
                  </a:lnTo>
                  <a:lnTo>
                    <a:pt x="3704" y="6835"/>
                  </a:lnTo>
                  <a:lnTo>
                    <a:pt x="3098" y="7206"/>
                  </a:lnTo>
                  <a:lnTo>
                    <a:pt x="2660" y="7542"/>
                  </a:lnTo>
                  <a:lnTo>
                    <a:pt x="2189" y="7879"/>
                  </a:lnTo>
                  <a:lnTo>
                    <a:pt x="1717" y="8216"/>
                  </a:lnTo>
                  <a:lnTo>
                    <a:pt x="1515" y="8384"/>
                  </a:lnTo>
                  <a:lnTo>
                    <a:pt x="1313" y="8586"/>
                  </a:lnTo>
                  <a:lnTo>
                    <a:pt x="1313" y="8687"/>
                  </a:lnTo>
                  <a:lnTo>
                    <a:pt x="1347" y="8754"/>
                  </a:lnTo>
                  <a:lnTo>
                    <a:pt x="1414" y="8788"/>
                  </a:lnTo>
                  <a:lnTo>
                    <a:pt x="1515" y="8788"/>
                  </a:lnTo>
                  <a:lnTo>
                    <a:pt x="1986" y="8552"/>
                  </a:lnTo>
                  <a:lnTo>
                    <a:pt x="2458" y="8249"/>
                  </a:lnTo>
                  <a:lnTo>
                    <a:pt x="2929" y="7946"/>
                  </a:lnTo>
                  <a:lnTo>
                    <a:pt x="3401" y="7677"/>
                  </a:lnTo>
                  <a:lnTo>
                    <a:pt x="3805" y="7475"/>
                  </a:lnTo>
                  <a:lnTo>
                    <a:pt x="4209" y="7307"/>
                  </a:lnTo>
                  <a:lnTo>
                    <a:pt x="3165" y="8115"/>
                  </a:lnTo>
                  <a:lnTo>
                    <a:pt x="2121" y="8923"/>
                  </a:lnTo>
                  <a:lnTo>
                    <a:pt x="1784" y="9091"/>
                  </a:lnTo>
                  <a:lnTo>
                    <a:pt x="1448" y="9327"/>
                  </a:lnTo>
                  <a:lnTo>
                    <a:pt x="1178" y="8956"/>
                  </a:lnTo>
                  <a:lnTo>
                    <a:pt x="943" y="8552"/>
                  </a:lnTo>
                  <a:lnTo>
                    <a:pt x="741" y="8148"/>
                  </a:lnTo>
                  <a:lnTo>
                    <a:pt x="572" y="7711"/>
                  </a:lnTo>
                  <a:lnTo>
                    <a:pt x="1044" y="7441"/>
                  </a:lnTo>
                  <a:lnTo>
                    <a:pt x="1515" y="7138"/>
                  </a:lnTo>
                  <a:lnTo>
                    <a:pt x="1986" y="6835"/>
                  </a:lnTo>
                  <a:lnTo>
                    <a:pt x="2458" y="6566"/>
                  </a:lnTo>
                  <a:lnTo>
                    <a:pt x="2929" y="6364"/>
                  </a:lnTo>
                  <a:lnTo>
                    <a:pt x="2357" y="6701"/>
                  </a:lnTo>
                  <a:lnTo>
                    <a:pt x="1818" y="7071"/>
                  </a:lnTo>
                  <a:lnTo>
                    <a:pt x="1313" y="7509"/>
                  </a:lnTo>
                  <a:lnTo>
                    <a:pt x="842" y="7980"/>
                  </a:lnTo>
                  <a:lnTo>
                    <a:pt x="808" y="8047"/>
                  </a:lnTo>
                  <a:lnTo>
                    <a:pt x="808" y="8081"/>
                  </a:lnTo>
                  <a:lnTo>
                    <a:pt x="842" y="8182"/>
                  </a:lnTo>
                  <a:lnTo>
                    <a:pt x="943" y="8216"/>
                  </a:lnTo>
                  <a:lnTo>
                    <a:pt x="976" y="8216"/>
                  </a:lnTo>
                  <a:lnTo>
                    <a:pt x="1044" y="8182"/>
                  </a:lnTo>
                  <a:lnTo>
                    <a:pt x="1279" y="7980"/>
                  </a:lnTo>
                  <a:lnTo>
                    <a:pt x="1515" y="7812"/>
                  </a:lnTo>
                  <a:lnTo>
                    <a:pt x="2054" y="7509"/>
                  </a:lnTo>
                  <a:lnTo>
                    <a:pt x="3199" y="6970"/>
                  </a:lnTo>
                  <a:lnTo>
                    <a:pt x="4377" y="6398"/>
                  </a:lnTo>
                  <a:lnTo>
                    <a:pt x="5387" y="5977"/>
                  </a:lnTo>
                  <a:close/>
                  <a:moveTo>
                    <a:pt x="7239" y="9327"/>
                  </a:moveTo>
                  <a:lnTo>
                    <a:pt x="6734" y="9663"/>
                  </a:lnTo>
                  <a:lnTo>
                    <a:pt x="6229" y="9966"/>
                  </a:lnTo>
                  <a:lnTo>
                    <a:pt x="5858" y="10135"/>
                  </a:lnTo>
                  <a:lnTo>
                    <a:pt x="5858" y="10135"/>
                  </a:lnTo>
                  <a:lnTo>
                    <a:pt x="6195" y="9933"/>
                  </a:lnTo>
                  <a:lnTo>
                    <a:pt x="6700" y="9630"/>
                  </a:lnTo>
                  <a:lnTo>
                    <a:pt x="7239" y="9327"/>
                  </a:lnTo>
                  <a:close/>
                  <a:moveTo>
                    <a:pt x="8249" y="7105"/>
                  </a:moveTo>
                  <a:lnTo>
                    <a:pt x="7171" y="7744"/>
                  </a:lnTo>
                  <a:lnTo>
                    <a:pt x="4949" y="8990"/>
                  </a:lnTo>
                  <a:lnTo>
                    <a:pt x="2727" y="10236"/>
                  </a:lnTo>
                  <a:lnTo>
                    <a:pt x="2660" y="10303"/>
                  </a:lnTo>
                  <a:lnTo>
                    <a:pt x="2660" y="10404"/>
                  </a:lnTo>
                  <a:lnTo>
                    <a:pt x="2155" y="10000"/>
                  </a:lnTo>
                  <a:lnTo>
                    <a:pt x="1683" y="9562"/>
                  </a:lnTo>
                  <a:lnTo>
                    <a:pt x="2323" y="9125"/>
                  </a:lnTo>
                  <a:lnTo>
                    <a:pt x="2963" y="8855"/>
                  </a:lnTo>
                  <a:lnTo>
                    <a:pt x="3535" y="8620"/>
                  </a:lnTo>
                  <a:lnTo>
                    <a:pt x="3973" y="8451"/>
                  </a:lnTo>
                  <a:lnTo>
                    <a:pt x="3098" y="9024"/>
                  </a:lnTo>
                  <a:lnTo>
                    <a:pt x="2222" y="9562"/>
                  </a:lnTo>
                  <a:lnTo>
                    <a:pt x="2189" y="9596"/>
                  </a:lnTo>
                  <a:lnTo>
                    <a:pt x="2155" y="9630"/>
                  </a:lnTo>
                  <a:lnTo>
                    <a:pt x="2189" y="9731"/>
                  </a:lnTo>
                  <a:lnTo>
                    <a:pt x="2222" y="9798"/>
                  </a:lnTo>
                  <a:lnTo>
                    <a:pt x="2323" y="9798"/>
                  </a:lnTo>
                  <a:lnTo>
                    <a:pt x="3300" y="9495"/>
                  </a:lnTo>
                  <a:lnTo>
                    <a:pt x="3771" y="9327"/>
                  </a:lnTo>
                  <a:lnTo>
                    <a:pt x="4242" y="9158"/>
                  </a:lnTo>
                  <a:lnTo>
                    <a:pt x="4781" y="8889"/>
                  </a:lnTo>
                  <a:lnTo>
                    <a:pt x="5320" y="8620"/>
                  </a:lnTo>
                  <a:lnTo>
                    <a:pt x="6363" y="8047"/>
                  </a:lnTo>
                  <a:lnTo>
                    <a:pt x="7306" y="7542"/>
                  </a:lnTo>
                  <a:lnTo>
                    <a:pt x="8249" y="7105"/>
                  </a:lnTo>
                  <a:close/>
                  <a:moveTo>
                    <a:pt x="8855" y="9697"/>
                  </a:moveTo>
                  <a:lnTo>
                    <a:pt x="8720" y="9832"/>
                  </a:lnTo>
                  <a:lnTo>
                    <a:pt x="8316" y="10202"/>
                  </a:lnTo>
                  <a:lnTo>
                    <a:pt x="8114" y="10337"/>
                  </a:lnTo>
                  <a:lnTo>
                    <a:pt x="7912" y="10505"/>
                  </a:lnTo>
                  <a:lnTo>
                    <a:pt x="7542" y="10674"/>
                  </a:lnTo>
                  <a:lnTo>
                    <a:pt x="7138" y="10808"/>
                  </a:lnTo>
                  <a:lnTo>
                    <a:pt x="7239" y="10741"/>
                  </a:lnTo>
                  <a:lnTo>
                    <a:pt x="7609" y="10471"/>
                  </a:lnTo>
                  <a:lnTo>
                    <a:pt x="7979" y="10202"/>
                  </a:lnTo>
                  <a:lnTo>
                    <a:pt x="8855" y="9697"/>
                  </a:lnTo>
                  <a:close/>
                  <a:moveTo>
                    <a:pt x="11212" y="5893"/>
                  </a:moveTo>
                  <a:lnTo>
                    <a:pt x="11178" y="6330"/>
                  </a:lnTo>
                  <a:lnTo>
                    <a:pt x="11111" y="6768"/>
                  </a:lnTo>
                  <a:lnTo>
                    <a:pt x="10976" y="7576"/>
                  </a:lnTo>
                  <a:lnTo>
                    <a:pt x="10841" y="7980"/>
                  </a:lnTo>
                  <a:lnTo>
                    <a:pt x="10707" y="8384"/>
                  </a:lnTo>
                  <a:lnTo>
                    <a:pt x="10538" y="8754"/>
                  </a:lnTo>
                  <a:lnTo>
                    <a:pt x="10336" y="9091"/>
                  </a:lnTo>
                  <a:lnTo>
                    <a:pt x="10100" y="9428"/>
                  </a:lnTo>
                  <a:lnTo>
                    <a:pt x="9865" y="9731"/>
                  </a:lnTo>
                  <a:lnTo>
                    <a:pt x="9595" y="10000"/>
                  </a:lnTo>
                  <a:lnTo>
                    <a:pt x="9326" y="10269"/>
                  </a:lnTo>
                  <a:lnTo>
                    <a:pt x="9259" y="10202"/>
                  </a:lnTo>
                  <a:lnTo>
                    <a:pt x="9191" y="10168"/>
                  </a:lnTo>
                  <a:lnTo>
                    <a:pt x="9124" y="10202"/>
                  </a:lnTo>
                  <a:lnTo>
                    <a:pt x="8787" y="10404"/>
                  </a:lnTo>
                  <a:lnTo>
                    <a:pt x="8619" y="10505"/>
                  </a:lnTo>
                  <a:lnTo>
                    <a:pt x="8451" y="10573"/>
                  </a:lnTo>
                  <a:lnTo>
                    <a:pt x="8821" y="10269"/>
                  </a:lnTo>
                  <a:lnTo>
                    <a:pt x="9225" y="9966"/>
                  </a:lnTo>
                  <a:lnTo>
                    <a:pt x="9663" y="9697"/>
                  </a:lnTo>
                  <a:lnTo>
                    <a:pt x="10067" y="9428"/>
                  </a:lnTo>
                  <a:lnTo>
                    <a:pt x="10100" y="9360"/>
                  </a:lnTo>
                  <a:lnTo>
                    <a:pt x="10100" y="9259"/>
                  </a:lnTo>
                  <a:lnTo>
                    <a:pt x="10033" y="9192"/>
                  </a:lnTo>
                  <a:lnTo>
                    <a:pt x="9730" y="9192"/>
                  </a:lnTo>
                  <a:lnTo>
                    <a:pt x="9932" y="9057"/>
                  </a:lnTo>
                  <a:lnTo>
                    <a:pt x="10067" y="8855"/>
                  </a:lnTo>
                  <a:lnTo>
                    <a:pt x="10100" y="8788"/>
                  </a:lnTo>
                  <a:lnTo>
                    <a:pt x="10100" y="8687"/>
                  </a:lnTo>
                  <a:lnTo>
                    <a:pt x="10067" y="8620"/>
                  </a:lnTo>
                  <a:lnTo>
                    <a:pt x="9966" y="8552"/>
                  </a:lnTo>
                  <a:lnTo>
                    <a:pt x="9898" y="8519"/>
                  </a:lnTo>
                  <a:lnTo>
                    <a:pt x="9797" y="8519"/>
                  </a:lnTo>
                  <a:lnTo>
                    <a:pt x="9629" y="8552"/>
                  </a:lnTo>
                  <a:lnTo>
                    <a:pt x="9393" y="8653"/>
                  </a:lnTo>
                  <a:lnTo>
                    <a:pt x="9191" y="8788"/>
                  </a:lnTo>
                  <a:lnTo>
                    <a:pt x="8821" y="9125"/>
                  </a:lnTo>
                  <a:lnTo>
                    <a:pt x="8552" y="9394"/>
                  </a:lnTo>
                  <a:lnTo>
                    <a:pt x="8047" y="9832"/>
                  </a:lnTo>
                  <a:lnTo>
                    <a:pt x="7508" y="10168"/>
                  </a:lnTo>
                  <a:lnTo>
                    <a:pt x="7003" y="10539"/>
                  </a:lnTo>
                  <a:lnTo>
                    <a:pt x="6599" y="10707"/>
                  </a:lnTo>
                  <a:lnTo>
                    <a:pt x="6161" y="10842"/>
                  </a:lnTo>
                  <a:lnTo>
                    <a:pt x="6633" y="10539"/>
                  </a:lnTo>
                  <a:lnTo>
                    <a:pt x="7104" y="10202"/>
                  </a:lnTo>
                  <a:lnTo>
                    <a:pt x="8080" y="9596"/>
                  </a:lnTo>
                  <a:lnTo>
                    <a:pt x="8552" y="9226"/>
                  </a:lnTo>
                  <a:lnTo>
                    <a:pt x="9023" y="8855"/>
                  </a:lnTo>
                  <a:lnTo>
                    <a:pt x="9292" y="8687"/>
                  </a:lnTo>
                  <a:lnTo>
                    <a:pt x="9528" y="8519"/>
                  </a:lnTo>
                  <a:lnTo>
                    <a:pt x="9797" y="8384"/>
                  </a:lnTo>
                  <a:lnTo>
                    <a:pt x="10100" y="8283"/>
                  </a:lnTo>
                  <a:lnTo>
                    <a:pt x="10404" y="8182"/>
                  </a:lnTo>
                  <a:lnTo>
                    <a:pt x="10471" y="8182"/>
                  </a:lnTo>
                  <a:lnTo>
                    <a:pt x="10505" y="8115"/>
                  </a:lnTo>
                  <a:lnTo>
                    <a:pt x="10505" y="8047"/>
                  </a:lnTo>
                  <a:lnTo>
                    <a:pt x="10471" y="7946"/>
                  </a:lnTo>
                  <a:lnTo>
                    <a:pt x="10336" y="7946"/>
                  </a:lnTo>
                  <a:lnTo>
                    <a:pt x="9999" y="8014"/>
                  </a:lnTo>
                  <a:lnTo>
                    <a:pt x="9494" y="8081"/>
                  </a:lnTo>
                  <a:lnTo>
                    <a:pt x="9225" y="8148"/>
                  </a:lnTo>
                  <a:lnTo>
                    <a:pt x="8956" y="8249"/>
                  </a:lnTo>
                  <a:lnTo>
                    <a:pt x="9259" y="8014"/>
                  </a:lnTo>
                  <a:lnTo>
                    <a:pt x="9663" y="7744"/>
                  </a:lnTo>
                  <a:lnTo>
                    <a:pt x="10100" y="7542"/>
                  </a:lnTo>
                  <a:lnTo>
                    <a:pt x="10976" y="7138"/>
                  </a:lnTo>
                  <a:lnTo>
                    <a:pt x="11043" y="7071"/>
                  </a:lnTo>
                  <a:lnTo>
                    <a:pt x="11043" y="6970"/>
                  </a:lnTo>
                  <a:lnTo>
                    <a:pt x="10976" y="6903"/>
                  </a:lnTo>
                  <a:lnTo>
                    <a:pt x="10909" y="6869"/>
                  </a:lnTo>
                  <a:lnTo>
                    <a:pt x="10707" y="6903"/>
                  </a:lnTo>
                  <a:lnTo>
                    <a:pt x="10505" y="6936"/>
                  </a:lnTo>
                  <a:lnTo>
                    <a:pt x="10168" y="7071"/>
                  </a:lnTo>
                  <a:lnTo>
                    <a:pt x="9831" y="7273"/>
                  </a:lnTo>
                  <a:lnTo>
                    <a:pt x="9494" y="7475"/>
                  </a:lnTo>
                  <a:lnTo>
                    <a:pt x="8417" y="8081"/>
                  </a:lnTo>
                  <a:lnTo>
                    <a:pt x="7373" y="8687"/>
                  </a:lnTo>
                  <a:lnTo>
                    <a:pt x="7171" y="8788"/>
                  </a:lnTo>
                  <a:lnTo>
                    <a:pt x="7171" y="8788"/>
                  </a:lnTo>
                  <a:lnTo>
                    <a:pt x="7542" y="8552"/>
                  </a:lnTo>
                  <a:lnTo>
                    <a:pt x="8249" y="7980"/>
                  </a:lnTo>
                  <a:lnTo>
                    <a:pt x="8956" y="7441"/>
                  </a:lnTo>
                  <a:lnTo>
                    <a:pt x="9326" y="7206"/>
                  </a:lnTo>
                  <a:lnTo>
                    <a:pt x="9696" y="6970"/>
                  </a:lnTo>
                  <a:lnTo>
                    <a:pt x="10100" y="6802"/>
                  </a:lnTo>
                  <a:lnTo>
                    <a:pt x="10538" y="6667"/>
                  </a:lnTo>
                  <a:lnTo>
                    <a:pt x="10606" y="6633"/>
                  </a:lnTo>
                  <a:lnTo>
                    <a:pt x="10639" y="6600"/>
                  </a:lnTo>
                  <a:lnTo>
                    <a:pt x="10639" y="6532"/>
                  </a:lnTo>
                  <a:lnTo>
                    <a:pt x="10606" y="6431"/>
                  </a:lnTo>
                  <a:lnTo>
                    <a:pt x="10572" y="6398"/>
                  </a:lnTo>
                  <a:lnTo>
                    <a:pt x="10505" y="6398"/>
                  </a:lnTo>
                  <a:lnTo>
                    <a:pt x="10168" y="6431"/>
                  </a:lnTo>
                  <a:lnTo>
                    <a:pt x="9831" y="6499"/>
                  </a:lnTo>
                  <a:lnTo>
                    <a:pt x="10303" y="6297"/>
                  </a:lnTo>
                  <a:lnTo>
                    <a:pt x="10774" y="6061"/>
                  </a:lnTo>
                  <a:lnTo>
                    <a:pt x="11212" y="5893"/>
                  </a:lnTo>
                  <a:close/>
                  <a:moveTo>
                    <a:pt x="8821" y="7172"/>
                  </a:moveTo>
                  <a:lnTo>
                    <a:pt x="8350" y="7542"/>
                  </a:lnTo>
                  <a:lnTo>
                    <a:pt x="7845" y="7946"/>
                  </a:lnTo>
                  <a:lnTo>
                    <a:pt x="7272" y="8418"/>
                  </a:lnTo>
                  <a:lnTo>
                    <a:pt x="6700" y="8822"/>
                  </a:lnTo>
                  <a:lnTo>
                    <a:pt x="5488" y="9596"/>
                  </a:lnTo>
                  <a:lnTo>
                    <a:pt x="5084" y="9798"/>
                  </a:lnTo>
                  <a:lnTo>
                    <a:pt x="4714" y="10034"/>
                  </a:lnTo>
                  <a:lnTo>
                    <a:pt x="4343" y="10269"/>
                  </a:lnTo>
                  <a:lnTo>
                    <a:pt x="3973" y="10539"/>
                  </a:lnTo>
                  <a:lnTo>
                    <a:pt x="3939" y="10573"/>
                  </a:lnTo>
                  <a:lnTo>
                    <a:pt x="3939" y="10640"/>
                  </a:lnTo>
                  <a:lnTo>
                    <a:pt x="3973" y="10707"/>
                  </a:lnTo>
                  <a:lnTo>
                    <a:pt x="4040" y="10775"/>
                  </a:lnTo>
                  <a:lnTo>
                    <a:pt x="4141" y="10775"/>
                  </a:lnTo>
                  <a:lnTo>
                    <a:pt x="5589" y="9832"/>
                  </a:lnTo>
                  <a:lnTo>
                    <a:pt x="6599" y="9360"/>
                  </a:lnTo>
                  <a:lnTo>
                    <a:pt x="6229" y="9562"/>
                  </a:lnTo>
                  <a:lnTo>
                    <a:pt x="5825" y="9832"/>
                  </a:lnTo>
                  <a:lnTo>
                    <a:pt x="5421" y="10135"/>
                  </a:lnTo>
                  <a:lnTo>
                    <a:pt x="5050" y="10438"/>
                  </a:lnTo>
                  <a:lnTo>
                    <a:pt x="4646" y="10741"/>
                  </a:lnTo>
                  <a:lnTo>
                    <a:pt x="4579" y="10775"/>
                  </a:lnTo>
                  <a:lnTo>
                    <a:pt x="4579" y="10808"/>
                  </a:lnTo>
                  <a:lnTo>
                    <a:pt x="4579" y="10909"/>
                  </a:lnTo>
                  <a:lnTo>
                    <a:pt x="4646" y="10977"/>
                  </a:lnTo>
                  <a:lnTo>
                    <a:pt x="4781" y="10977"/>
                  </a:lnTo>
                  <a:lnTo>
                    <a:pt x="5084" y="10775"/>
                  </a:lnTo>
                  <a:lnTo>
                    <a:pt x="5454" y="10640"/>
                  </a:lnTo>
                  <a:lnTo>
                    <a:pt x="5791" y="10471"/>
                  </a:lnTo>
                  <a:lnTo>
                    <a:pt x="6128" y="10303"/>
                  </a:lnTo>
                  <a:lnTo>
                    <a:pt x="6868" y="9899"/>
                  </a:lnTo>
                  <a:lnTo>
                    <a:pt x="7575" y="9428"/>
                  </a:lnTo>
                  <a:lnTo>
                    <a:pt x="8215" y="8990"/>
                  </a:lnTo>
                  <a:lnTo>
                    <a:pt x="8888" y="8586"/>
                  </a:lnTo>
                  <a:lnTo>
                    <a:pt x="9023" y="8519"/>
                  </a:lnTo>
                  <a:lnTo>
                    <a:pt x="8552" y="8855"/>
                  </a:lnTo>
                  <a:lnTo>
                    <a:pt x="8080" y="9226"/>
                  </a:lnTo>
                  <a:lnTo>
                    <a:pt x="7474" y="9663"/>
                  </a:lnTo>
                  <a:lnTo>
                    <a:pt x="6835" y="10101"/>
                  </a:lnTo>
                  <a:lnTo>
                    <a:pt x="6195" y="10505"/>
                  </a:lnTo>
                  <a:lnTo>
                    <a:pt x="5589" y="10977"/>
                  </a:lnTo>
                  <a:lnTo>
                    <a:pt x="5522" y="11044"/>
                  </a:lnTo>
                  <a:lnTo>
                    <a:pt x="5555" y="11111"/>
                  </a:lnTo>
                  <a:lnTo>
                    <a:pt x="5589" y="11179"/>
                  </a:lnTo>
                  <a:lnTo>
                    <a:pt x="5690" y="11212"/>
                  </a:lnTo>
                  <a:lnTo>
                    <a:pt x="6060" y="11179"/>
                  </a:lnTo>
                  <a:lnTo>
                    <a:pt x="6397" y="11078"/>
                  </a:lnTo>
                  <a:lnTo>
                    <a:pt x="6397" y="11145"/>
                  </a:lnTo>
                  <a:lnTo>
                    <a:pt x="6431" y="11246"/>
                  </a:lnTo>
                  <a:lnTo>
                    <a:pt x="6464" y="11280"/>
                  </a:lnTo>
                  <a:lnTo>
                    <a:pt x="6565" y="11280"/>
                  </a:lnTo>
                  <a:lnTo>
                    <a:pt x="7239" y="11044"/>
                  </a:lnTo>
                  <a:lnTo>
                    <a:pt x="7575" y="10943"/>
                  </a:lnTo>
                  <a:lnTo>
                    <a:pt x="7912" y="10808"/>
                  </a:lnTo>
                  <a:lnTo>
                    <a:pt x="7946" y="10876"/>
                  </a:lnTo>
                  <a:lnTo>
                    <a:pt x="8013" y="10909"/>
                  </a:lnTo>
                  <a:lnTo>
                    <a:pt x="8215" y="10909"/>
                  </a:lnTo>
                  <a:lnTo>
                    <a:pt x="8350" y="10876"/>
                  </a:lnTo>
                  <a:lnTo>
                    <a:pt x="7946" y="11044"/>
                  </a:lnTo>
                  <a:lnTo>
                    <a:pt x="7508" y="11212"/>
                  </a:lnTo>
                  <a:lnTo>
                    <a:pt x="7070" y="11313"/>
                  </a:lnTo>
                  <a:lnTo>
                    <a:pt x="6599" y="11381"/>
                  </a:lnTo>
                  <a:lnTo>
                    <a:pt x="6128" y="11414"/>
                  </a:lnTo>
                  <a:lnTo>
                    <a:pt x="5656" y="11381"/>
                  </a:lnTo>
                  <a:lnTo>
                    <a:pt x="5185" y="11347"/>
                  </a:lnTo>
                  <a:lnTo>
                    <a:pt x="4680" y="11246"/>
                  </a:lnTo>
                  <a:lnTo>
                    <a:pt x="4175" y="11111"/>
                  </a:lnTo>
                  <a:lnTo>
                    <a:pt x="3704" y="10943"/>
                  </a:lnTo>
                  <a:lnTo>
                    <a:pt x="3266" y="10741"/>
                  </a:lnTo>
                  <a:lnTo>
                    <a:pt x="2828" y="10505"/>
                  </a:lnTo>
                  <a:lnTo>
                    <a:pt x="2862" y="10505"/>
                  </a:lnTo>
                  <a:lnTo>
                    <a:pt x="3333" y="10236"/>
                  </a:lnTo>
                  <a:lnTo>
                    <a:pt x="3805" y="10034"/>
                  </a:lnTo>
                  <a:lnTo>
                    <a:pt x="4276" y="9832"/>
                  </a:lnTo>
                  <a:lnTo>
                    <a:pt x="4781" y="9630"/>
                  </a:lnTo>
                  <a:lnTo>
                    <a:pt x="5252" y="9394"/>
                  </a:lnTo>
                  <a:lnTo>
                    <a:pt x="5724" y="9125"/>
                  </a:lnTo>
                  <a:lnTo>
                    <a:pt x="6633" y="8586"/>
                  </a:lnTo>
                  <a:lnTo>
                    <a:pt x="7710" y="7845"/>
                  </a:lnTo>
                  <a:lnTo>
                    <a:pt x="8282" y="7475"/>
                  </a:lnTo>
                  <a:lnTo>
                    <a:pt x="8821" y="7172"/>
                  </a:lnTo>
                  <a:close/>
                  <a:moveTo>
                    <a:pt x="5791" y="1"/>
                  </a:moveTo>
                  <a:lnTo>
                    <a:pt x="5252" y="68"/>
                  </a:lnTo>
                  <a:lnTo>
                    <a:pt x="4747" y="135"/>
                  </a:lnTo>
                  <a:lnTo>
                    <a:pt x="4276" y="270"/>
                  </a:lnTo>
                  <a:lnTo>
                    <a:pt x="3805" y="438"/>
                  </a:lnTo>
                  <a:lnTo>
                    <a:pt x="3333" y="640"/>
                  </a:lnTo>
                  <a:lnTo>
                    <a:pt x="2896" y="910"/>
                  </a:lnTo>
                  <a:lnTo>
                    <a:pt x="2492" y="1179"/>
                  </a:lnTo>
                  <a:lnTo>
                    <a:pt x="2121" y="1482"/>
                  </a:lnTo>
                  <a:lnTo>
                    <a:pt x="1751" y="1852"/>
                  </a:lnTo>
                  <a:lnTo>
                    <a:pt x="1414" y="2223"/>
                  </a:lnTo>
                  <a:lnTo>
                    <a:pt x="1111" y="2627"/>
                  </a:lnTo>
                  <a:lnTo>
                    <a:pt x="842" y="3065"/>
                  </a:lnTo>
                  <a:lnTo>
                    <a:pt x="606" y="3502"/>
                  </a:lnTo>
                  <a:lnTo>
                    <a:pt x="404" y="3974"/>
                  </a:lnTo>
                  <a:lnTo>
                    <a:pt x="236" y="4479"/>
                  </a:lnTo>
                  <a:lnTo>
                    <a:pt x="135" y="4883"/>
                  </a:lnTo>
                  <a:lnTo>
                    <a:pt x="67" y="5287"/>
                  </a:lnTo>
                  <a:lnTo>
                    <a:pt x="0" y="5691"/>
                  </a:lnTo>
                  <a:lnTo>
                    <a:pt x="0" y="6061"/>
                  </a:lnTo>
                  <a:lnTo>
                    <a:pt x="34" y="6465"/>
                  </a:lnTo>
                  <a:lnTo>
                    <a:pt x="67" y="6835"/>
                  </a:lnTo>
                  <a:lnTo>
                    <a:pt x="135" y="7239"/>
                  </a:lnTo>
                  <a:lnTo>
                    <a:pt x="236" y="7610"/>
                  </a:lnTo>
                  <a:lnTo>
                    <a:pt x="236" y="7643"/>
                  </a:lnTo>
                  <a:lnTo>
                    <a:pt x="236" y="7711"/>
                  </a:lnTo>
                  <a:lnTo>
                    <a:pt x="269" y="7744"/>
                  </a:lnTo>
                  <a:lnTo>
                    <a:pt x="303" y="7778"/>
                  </a:lnTo>
                  <a:lnTo>
                    <a:pt x="505" y="8249"/>
                  </a:lnTo>
                  <a:lnTo>
                    <a:pt x="707" y="8653"/>
                  </a:lnTo>
                  <a:lnTo>
                    <a:pt x="976" y="9091"/>
                  </a:lnTo>
                  <a:lnTo>
                    <a:pt x="1279" y="9461"/>
                  </a:lnTo>
                  <a:lnTo>
                    <a:pt x="1178" y="9562"/>
                  </a:lnTo>
                  <a:lnTo>
                    <a:pt x="1145" y="9630"/>
                  </a:lnTo>
                  <a:lnTo>
                    <a:pt x="1145" y="9663"/>
                  </a:lnTo>
                  <a:lnTo>
                    <a:pt x="1178" y="9764"/>
                  </a:lnTo>
                  <a:lnTo>
                    <a:pt x="1246" y="9798"/>
                  </a:lnTo>
                  <a:lnTo>
                    <a:pt x="1347" y="9798"/>
                  </a:lnTo>
                  <a:lnTo>
                    <a:pt x="1481" y="9697"/>
                  </a:lnTo>
                  <a:lnTo>
                    <a:pt x="1784" y="10000"/>
                  </a:lnTo>
                  <a:lnTo>
                    <a:pt x="2121" y="10303"/>
                  </a:lnTo>
                  <a:lnTo>
                    <a:pt x="2492" y="10573"/>
                  </a:lnTo>
                  <a:lnTo>
                    <a:pt x="2896" y="10808"/>
                  </a:lnTo>
                  <a:lnTo>
                    <a:pt x="3266" y="11010"/>
                  </a:lnTo>
                  <a:lnTo>
                    <a:pt x="3670" y="11212"/>
                  </a:lnTo>
                  <a:lnTo>
                    <a:pt x="4074" y="11347"/>
                  </a:lnTo>
                  <a:lnTo>
                    <a:pt x="4512" y="11482"/>
                  </a:lnTo>
                  <a:lnTo>
                    <a:pt x="4949" y="11549"/>
                  </a:lnTo>
                  <a:lnTo>
                    <a:pt x="5353" y="11616"/>
                  </a:lnTo>
                  <a:lnTo>
                    <a:pt x="5791" y="11650"/>
                  </a:lnTo>
                  <a:lnTo>
                    <a:pt x="6229" y="11650"/>
                  </a:lnTo>
                  <a:lnTo>
                    <a:pt x="6666" y="11616"/>
                  </a:lnTo>
                  <a:lnTo>
                    <a:pt x="7104" y="11549"/>
                  </a:lnTo>
                  <a:lnTo>
                    <a:pt x="7508" y="11448"/>
                  </a:lnTo>
                  <a:lnTo>
                    <a:pt x="7912" y="11347"/>
                  </a:lnTo>
                  <a:lnTo>
                    <a:pt x="8316" y="11179"/>
                  </a:lnTo>
                  <a:lnTo>
                    <a:pt x="8720" y="10977"/>
                  </a:lnTo>
                  <a:lnTo>
                    <a:pt x="9090" y="10741"/>
                  </a:lnTo>
                  <a:lnTo>
                    <a:pt x="9461" y="10505"/>
                  </a:lnTo>
                  <a:lnTo>
                    <a:pt x="9831" y="10135"/>
                  </a:lnTo>
                  <a:lnTo>
                    <a:pt x="10168" y="9731"/>
                  </a:lnTo>
                  <a:lnTo>
                    <a:pt x="10505" y="9293"/>
                  </a:lnTo>
                  <a:lnTo>
                    <a:pt x="10740" y="8855"/>
                  </a:lnTo>
                  <a:lnTo>
                    <a:pt x="10976" y="8350"/>
                  </a:lnTo>
                  <a:lnTo>
                    <a:pt x="11144" y="7812"/>
                  </a:lnTo>
                  <a:lnTo>
                    <a:pt x="11313" y="7273"/>
                  </a:lnTo>
                  <a:lnTo>
                    <a:pt x="11380" y="6734"/>
                  </a:lnTo>
                  <a:lnTo>
                    <a:pt x="11447" y="6196"/>
                  </a:lnTo>
                  <a:lnTo>
                    <a:pt x="11447" y="5623"/>
                  </a:lnTo>
                  <a:lnTo>
                    <a:pt x="11414" y="5085"/>
                  </a:lnTo>
                  <a:lnTo>
                    <a:pt x="11346" y="4546"/>
                  </a:lnTo>
                  <a:lnTo>
                    <a:pt x="11245" y="4007"/>
                  </a:lnTo>
                  <a:lnTo>
                    <a:pt x="11077" y="3502"/>
                  </a:lnTo>
                  <a:lnTo>
                    <a:pt x="10875" y="3031"/>
                  </a:lnTo>
                  <a:lnTo>
                    <a:pt x="10606" y="2560"/>
                  </a:lnTo>
                  <a:lnTo>
                    <a:pt x="10370" y="2189"/>
                  </a:lnTo>
                  <a:lnTo>
                    <a:pt x="10067" y="1852"/>
                  </a:lnTo>
                  <a:lnTo>
                    <a:pt x="9764" y="1549"/>
                  </a:lnTo>
                  <a:lnTo>
                    <a:pt x="9427" y="1246"/>
                  </a:lnTo>
                  <a:lnTo>
                    <a:pt x="9461" y="1179"/>
                  </a:lnTo>
                  <a:lnTo>
                    <a:pt x="9461" y="1112"/>
                  </a:lnTo>
                  <a:lnTo>
                    <a:pt x="9393" y="1044"/>
                  </a:lnTo>
                  <a:lnTo>
                    <a:pt x="9158" y="1044"/>
                  </a:lnTo>
                  <a:lnTo>
                    <a:pt x="8855" y="842"/>
                  </a:lnTo>
                  <a:lnTo>
                    <a:pt x="8518" y="674"/>
                  </a:lnTo>
                  <a:lnTo>
                    <a:pt x="8181" y="506"/>
                  </a:lnTo>
                  <a:lnTo>
                    <a:pt x="7845" y="371"/>
                  </a:lnTo>
                  <a:lnTo>
                    <a:pt x="7474" y="270"/>
                  </a:lnTo>
                  <a:lnTo>
                    <a:pt x="7138" y="203"/>
                  </a:lnTo>
                  <a:lnTo>
                    <a:pt x="6767" y="135"/>
                  </a:lnTo>
                  <a:lnTo>
                    <a:pt x="6397" y="102"/>
                  </a:lnTo>
                  <a:lnTo>
                    <a:pt x="6363" y="34"/>
                  </a:lnTo>
                  <a:lnTo>
                    <a:pt x="6296" y="34"/>
                  </a:lnTo>
                  <a:lnTo>
                    <a:pt x="579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9" name="Google Shape;289;p3"/>
            <p:cNvSpPr/>
            <p:nvPr/>
          </p:nvSpPr>
          <p:spPr>
            <a:xfrm>
              <a:off x="-41" y="2235955"/>
              <a:ext cx="855310" cy="1044407"/>
            </a:xfrm>
            <a:custGeom>
              <a:avLst/>
              <a:gdLst/>
              <a:ahLst/>
              <a:cxnLst/>
              <a:rect l="l" t="t" r="r" b="b"/>
              <a:pathLst>
                <a:path w="17206" h="21010" extrusionOk="0">
                  <a:moveTo>
                    <a:pt x="6297" y="1"/>
                  </a:moveTo>
                  <a:lnTo>
                    <a:pt x="5724" y="34"/>
                  </a:lnTo>
                  <a:lnTo>
                    <a:pt x="5152" y="102"/>
                  </a:lnTo>
                  <a:lnTo>
                    <a:pt x="4580" y="236"/>
                  </a:lnTo>
                  <a:lnTo>
                    <a:pt x="4007" y="371"/>
                  </a:lnTo>
                  <a:lnTo>
                    <a:pt x="3435" y="506"/>
                  </a:lnTo>
                  <a:lnTo>
                    <a:pt x="2357" y="876"/>
                  </a:lnTo>
                  <a:lnTo>
                    <a:pt x="1852" y="1112"/>
                  </a:lnTo>
                  <a:lnTo>
                    <a:pt x="1381" y="1347"/>
                  </a:lnTo>
                  <a:lnTo>
                    <a:pt x="910" y="1617"/>
                  </a:lnTo>
                  <a:lnTo>
                    <a:pt x="472" y="1920"/>
                  </a:lnTo>
                  <a:lnTo>
                    <a:pt x="1" y="2189"/>
                  </a:lnTo>
                  <a:lnTo>
                    <a:pt x="1" y="2458"/>
                  </a:lnTo>
                  <a:lnTo>
                    <a:pt x="573" y="2122"/>
                  </a:lnTo>
                  <a:lnTo>
                    <a:pt x="1179" y="1751"/>
                  </a:lnTo>
                  <a:lnTo>
                    <a:pt x="1819" y="1415"/>
                  </a:lnTo>
                  <a:lnTo>
                    <a:pt x="2189" y="1213"/>
                  </a:lnTo>
                  <a:lnTo>
                    <a:pt x="2560" y="1078"/>
                  </a:lnTo>
                  <a:lnTo>
                    <a:pt x="3368" y="809"/>
                  </a:lnTo>
                  <a:lnTo>
                    <a:pt x="4176" y="573"/>
                  </a:lnTo>
                  <a:lnTo>
                    <a:pt x="4984" y="405"/>
                  </a:lnTo>
                  <a:lnTo>
                    <a:pt x="5388" y="337"/>
                  </a:lnTo>
                  <a:lnTo>
                    <a:pt x="5792" y="304"/>
                  </a:lnTo>
                  <a:lnTo>
                    <a:pt x="6229" y="270"/>
                  </a:lnTo>
                  <a:lnTo>
                    <a:pt x="6633" y="236"/>
                  </a:lnTo>
                  <a:lnTo>
                    <a:pt x="7441" y="304"/>
                  </a:lnTo>
                  <a:lnTo>
                    <a:pt x="8249" y="405"/>
                  </a:lnTo>
                  <a:lnTo>
                    <a:pt x="9057" y="573"/>
                  </a:lnTo>
                  <a:lnTo>
                    <a:pt x="9832" y="809"/>
                  </a:lnTo>
                  <a:lnTo>
                    <a:pt x="10606" y="1112"/>
                  </a:lnTo>
                  <a:lnTo>
                    <a:pt x="11381" y="1448"/>
                  </a:lnTo>
                  <a:lnTo>
                    <a:pt x="11684" y="1583"/>
                  </a:lnTo>
                  <a:lnTo>
                    <a:pt x="11953" y="1751"/>
                  </a:lnTo>
                  <a:lnTo>
                    <a:pt x="12492" y="2122"/>
                  </a:lnTo>
                  <a:lnTo>
                    <a:pt x="12997" y="2559"/>
                  </a:lnTo>
                  <a:lnTo>
                    <a:pt x="13468" y="2997"/>
                  </a:lnTo>
                  <a:lnTo>
                    <a:pt x="14040" y="3502"/>
                  </a:lnTo>
                  <a:lnTo>
                    <a:pt x="14545" y="4041"/>
                  </a:lnTo>
                  <a:lnTo>
                    <a:pt x="15084" y="4613"/>
                  </a:lnTo>
                  <a:lnTo>
                    <a:pt x="15555" y="5185"/>
                  </a:lnTo>
                  <a:lnTo>
                    <a:pt x="15959" y="5791"/>
                  </a:lnTo>
                  <a:lnTo>
                    <a:pt x="16262" y="6431"/>
                  </a:lnTo>
                  <a:lnTo>
                    <a:pt x="16431" y="6734"/>
                  </a:lnTo>
                  <a:lnTo>
                    <a:pt x="16532" y="7071"/>
                  </a:lnTo>
                  <a:lnTo>
                    <a:pt x="16633" y="7408"/>
                  </a:lnTo>
                  <a:lnTo>
                    <a:pt x="16734" y="7778"/>
                  </a:lnTo>
                  <a:lnTo>
                    <a:pt x="16801" y="8182"/>
                  </a:lnTo>
                  <a:lnTo>
                    <a:pt x="16835" y="8620"/>
                  </a:lnTo>
                  <a:lnTo>
                    <a:pt x="16902" y="9461"/>
                  </a:lnTo>
                  <a:lnTo>
                    <a:pt x="16936" y="11212"/>
                  </a:lnTo>
                  <a:lnTo>
                    <a:pt x="16969" y="11953"/>
                  </a:lnTo>
                  <a:lnTo>
                    <a:pt x="16902" y="12727"/>
                  </a:lnTo>
                  <a:lnTo>
                    <a:pt x="16801" y="13468"/>
                  </a:lnTo>
                  <a:lnTo>
                    <a:pt x="16599" y="14208"/>
                  </a:lnTo>
                  <a:lnTo>
                    <a:pt x="16363" y="14915"/>
                  </a:lnTo>
                  <a:lnTo>
                    <a:pt x="16060" y="15589"/>
                  </a:lnTo>
                  <a:lnTo>
                    <a:pt x="15690" y="16229"/>
                  </a:lnTo>
                  <a:lnTo>
                    <a:pt x="15219" y="16868"/>
                  </a:lnTo>
                  <a:lnTo>
                    <a:pt x="14983" y="17138"/>
                  </a:lnTo>
                  <a:lnTo>
                    <a:pt x="14747" y="17373"/>
                  </a:lnTo>
                  <a:lnTo>
                    <a:pt x="14209" y="17878"/>
                  </a:lnTo>
                  <a:lnTo>
                    <a:pt x="13636" y="18316"/>
                  </a:lnTo>
                  <a:lnTo>
                    <a:pt x="13064" y="18754"/>
                  </a:lnTo>
                  <a:lnTo>
                    <a:pt x="12761" y="18989"/>
                  </a:lnTo>
                  <a:lnTo>
                    <a:pt x="12424" y="19191"/>
                  </a:lnTo>
                  <a:lnTo>
                    <a:pt x="12088" y="19360"/>
                  </a:lnTo>
                  <a:lnTo>
                    <a:pt x="11751" y="19528"/>
                  </a:lnTo>
                  <a:lnTo>
                    <a:pt x="11078" y="19797"/>
                  </a:lnTo>
                  <a:lnTo>
                    <a:pt x="10337" y="19999"/>
                  </a:lnTo>
                  <a:lnTo>
                    <a:pt x="8990" y="20370"/>
                  </a:lnTo>
                  <a:lnTo>
                    <a:pt x="8350" y="20538"/>
                  </a:lnTo>
                  <a:lnTo>
                    <a:pt x="7677" y="20673"/>
                  </a:lnTo>
                  <a:lnTo>
                    <a:pt x="7239" y="20740"/>
                  </a:lnTo>
                  <a:lnTo>
                    <a:pt x="6802" y="20774"/>
                  </a:lnTo>
                  <a:lnTo>
                    <a:pt x="5960" y="20774"/>
                  </a:lnTo>
                  <a:lnTo>
                    <a:pt x="5118" y="20706"/>
                  </a:lnTo>
                  <a:lnTo>
                    <a:pt x="4243" y="20605"/>
                  </a:lnTo>
                  <a:lnTo>
                    <a:pt x="3132" y="20437"/>
                  </a:lnTo>
                  <a:lnTo>
                    <a:pt x="2560" y="20302"/>
                  </a:lnTo>
                  <a:lnTo>
                    <a:pt x="2021" y="20134"/>
                  </a:lnTo>
                  <a:lnTo>
                    <a:pt x="1482" y="19966"/>
                  </a:lnTo>
                  <a:lnTo>
                    <a:pt x="943" y="19730"/>
                  </a:lnTo>
                  <a:lnTo>
                    <a:pt x="472" y="19461"/>
                  </a:lnTo>
                  <a:lnTo>
                    <a:pt x="1" y="19124"/>
                  </a:lnTo>
                  <a:lnTo>
                    <a:pt x="1" y="19461"/>
                  </a:lnTo>
                  <a:lnTo>
                    <a:pt x="304" y="19663"/>
                  </a:lnTo>
                  <a:lnTo>
                    <a:pt x="640" y="19865"/>
                  </a:lnTo>
                  <a:lnTo>
                    <a:pt x="943" y="20033"/>
                  </a:lnTo>
                  <a:lnTo>
                    <a:pt x="1314" y="20168"/>
                  </a:lnTo>
                  <a:lnTo>
                    <a:pt x="2021" y="20437"/>
                  </a:lnTo>
                  <a:lnTo>
                    <a:pt x="2728" y="20605"/>
                  </a:lnTo>
                  <a:lnTo>
                    <a:pt x="3401" y="20740"/>
                  </a:lnTo>
                  <a:lnTo>
                    <a:pt x="4108" y="20841"/>
                  </a:lnTo>
                  <a:lnTo>
                    <a:pt x="4782" y="20942"/>
                  </a:lnTo>
                  <a:lnTo>
                    <a:pt x="5455" y="21009"/>
                  </a:lnTo>
                  <a:lnTo>
                    <a:pt x="6835" y="21009"/>
                  </a:lnTo>
                  <a:lnTo>
                    <a:pt x="7509" y="20942"/>
                  </a:lnTo>
                  <a:lnTo>
                    <a:pt x="8216" y="20841"/>
                  </a:lnTo>
                  <a:lnTo>
                    <a:pt x="8855" y="20706"/>
                  </a:lnTo>
                  <a:lnTo>
                    <a:pt x="9529" y="20504"/>
                  </a:lnTo>
                  <a:lnTo>
                    <a:pt x="10808" y="20168"/>
                  </a:lnTo>
                  <a:lnTo>
                    <a:pt x="11145" y="20067"/>
                  </a:lnTo>
                  <a:lnTo>
                    <a:pt x="11482" y="19966"/>
                  </a:lnTo>
                  <a:lnTo>
                    <a:pt x="12054" y="19696"/>
                  </a:lnTo>
                  <a:lnTo>
                    <a:pt x="12626" y="19360"/>
                  </a:lnTo>
                  <a:lnTo>
                    <a:pt x="13199" y="18989"/>
                  </a:lnTo>
                  <a:lnTo>
                    <a:pt x="13704" y="18585"/>
                  </a:lnTo>
                  <a:lnTo>
                    <a:pt x="14209" y="18181"/>
                  </a:lnTo>
                  <a:lnTo>
                    <a:pt x="14680" y="17777"/>
                  </a:lnTo>
                  <a:lnTo>
                    <a:pt x="15118" y="17340"/>
                  </a:lnTo>
                  <a:lnTo>
                    <a:pt x="15522" y="16868"/>
                  </a:lnTo>
                  <a:lnTo>
                    <a:pt x="15892" y="16363"/>
                  </a:lnTo>
                  <a:lnTo>
                    <a:pt x="16229" y="15825"/>
                  </a:lnTo>
                  <a:lnTo>
                    <a:pt x="16532" y="15218"/>
                  </a:lnTo>
                  <a:lnTo>
                    <a:pt x="16767" y="14579"/>
                  </a:lnTo>
                  <a:lnTo>
                    <a:pt x="16969" y="13939"/>
                  </a:lnTo>
                  <a:lnTo>
                    <a:pt x="17070" y="13266"/>
                  </a:lnTo>
                  <a:lnTo>
                    <a:pt x="17171" y="12592"/>
                  </a:lnTo>
                  <a:lnTo>
                    <a:pt x="17205" y="11919"/>
                  </a:lnTo>
                  <a:lnTo>
                    <a:pt x="17205" y="11246"/>
                  </a:lnTo>
                  <a:lnTo>
                    <a:pt x="17171" y="10572"/>
                  </a:lnTo>
                  <a:lnTo>
                    <a:pt x="17104" y="9865"/>
                  </a:lnTo>
                  <a:lnTo>
                    <a:pt x="17037" y="8552"/>
                  </a:lnTo>
                  <a:lnTo>
                    <a:pt x="17003" y="7879"/>
                  </a:lnTo>
                  <a:lnTo>
                    <a:pt x="16936" y="7576"/>
                  </a:lnTo>
                  <a:lnTo>
                    <a:pt x="16868" y="7239"/>
                  </a:lnTo>
                  <a:lnTo>
                    <a:pt x="16767" y="6902"/>
                  </a:lnTo>
                  <a:lnTo>
                    <a:pt x="16633" y="6599"/>
                  </a:lnTo>
                  <a:lnTo>
                    <a:pt x="16363" y="5993"/>
                  </a:lnTo>
                  <a:lnTo>
                    <a:pt x="16027" y="5421"/>
                  </a:lnTo>
                  <a:lnTo>
                    <a:pt x="15623" y="4882"/>
                  </a:lnTo>
                  <a:lnTo>
                    <a:pt x="15219" y="4377"/>
                  </a:lnTo>
                  <a:lnTo>
                    <a:pt x="14781" y="3872"/>
                  </a:lnTo>
                  <a:lnTo>
                    <a:pt x="14343" y="3401"/>
                  </a:lnTo>
                  <a:lnTo>
                    <a:pt x="13872" y="2963"/>
                  </a:lnTo>
                  <a:lnTo>
                    <a:pt x="13367" y="2526"/>
                  </a:lnTo>
                  <a:lnTo>
                    <a:pt x="12862" y="2122"/>
                  </a:lnTo>
                  <a:lnTo>
                    <a:pt x="12323" y="1751"/>
                  </a:lnTo>
                  <a:lnTo>
                    <a:pt x="11785" y="1415"/>
                  </a:lnTo>
                  <a:lnTo>
                    <a:pt x="11212" y="1112"/>
                  </a:lnTo>
                  <a:lnTo>
                    <a:pt x="10640" y="842"/>
                  </a:lnTo>
                  <a:lnTo>
                    <a:pt x="10034" y="607"/>
                  </a:lnTo>
                  <a:lnTo>
                    <a:pt x="9428" y="405"/>
                  </a:lnTo>
                  <a:lnTo>
                    <a:pt x="8788" y="236"/>
                  </a:lnTo>
                  <a:lnTo>
                    <a:pt x="8148" y="102"/>
                  </a:lnTo>
                  <a:lnTo>
                    <a:pt x="7509" y="34"/>
                  </a:lnTo>
                  <a:lnTo>
                    <a:pt x="68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0" name="Google Shape;290;p3"/>
            <p:cNvSpPr/>
            <p:nvPr/>
          </p:nvSpPr>
          <p:spPr>
            <a:xfrm>
              <a:off x="-41" y="2426742"/>
              <a:ext cx="805103" cy="684556"/>
            </a:xfrm>
            <a:custGeom>
              <a:avLst/>
              <a:gdLst/>
              <a:ahLst/>
              <a:cxnLst/>
              <a:rect l="l" t="t" r="r" b="b"/>
              <a:pathLst>
                <a:path w="16196" h="13771" extrusionOk="0">
                  <a:moveTo>
                    <a:pt x="15185" y="6095"/>
                  </a:moveTo>
                  <a:lnTo>
                    <a:pt x="15454" y="6162"/>
                  </a:lnTo>
                  <a:lnTo>
                    <a:pt x="15555" y="6196"/>
                  </a:lnTo>
                  <a:lnTo>
                    <a:pt x="15656" y="6263"/>
                  </a:lnTo>
                  <a:lnTo>
                    <a:pt x="15757" y="6364"/>
                  </a:lnTo>
                  <a:lnTo>
                    <a:pt x="15858" y="6465"/>
                  </a:lnTo>
                  <a:lnTo>
                    <a:pt x="15926" y="6600"/>
                  </a:lnTo>
                  <a:lnTo>
                    <a:pt x="15959" y="6768"/>
                  </a:lnTo>
                  <a:lnTo>
                    <a:pt x="15993" y="6903"/>
                  </a:lnTo>
                  <a:lnTo>
                    <a:pt x="15993" y="7071"/>
                  </a:lnTo>
                  <a:lnTo>
                    <a:pt x="15926" y="7206"/>
                  </a:lnTo>
                  <a:lnTo>
                    <a:pt x="15892" y="7340"/>
                  </a:lnTo>
                  <a:lnTo>
                    <a:pt x="15791" y="7475"/>
                  </a:lnTo>
                  <a:lnTo>
                    <a:pt x="15690" y="7576"/>
                  </a:lnTo>
                  <a:lnTo>
                    <a:pt x="15421" y="7711"/>
                  </a:lnTo>
                  <a:lnTo>
                    <a:pt x="15118" y="7812"/>
                  </a:lnTo>
                  <a:lnTo>
                    <a:pt x="14781" y="7845"/>
                  </a:lnTo>
                  <a:lnTo>
                    <a:pt x="14411" y="7845"/>
                  </a:lnTo>
                  <a:lnTo>
                    <a:pt x="13704" y="7812"/>
                  </a:lnTo>
                  <a:lnTo>
                    <a:pt x="13064" y="7778"/>
                  </a:lnTo>
                  <a:lnTo>
                    <a:pt x="13064" y="7542"/>
                  </a:lnTo>
                  <a:lnTo>
                    <a:pt x="13064" y="7307"/>
                  </a:lnTo>
                  <a:lnTo>
                    <a:pt x="13098" y="6734"/>
                  </a:lnTo>
                  <a:lnTo>
                    <a:pt x="13098" y="6196"/>
                  </a:lnTo>
                  <a:lnTo>
                    <a:pt x="13535" y="6128"/>
                  </a:lnTo>
                  <a:lnTo>
                    <a:pt x="14007" y="6095"/>
                  </a:lnTo>
                  <a:close/>
                  <a:moveTo>
                    <a:pt x="6027" y="1"/>
                  </a:moveTo>
                  <a:lnTo>
                    <a:pt x="5354" y="68"/>
                  </a:lnTo>
                  <a:lnTo>
                    <a:pt x="4681" y="203"/>
                  </a:lnTo>
                  <a:lnTo>
                    <a:pt x="4041" y="405"/>
                  </a:lnTo>
                  <a:lnTo>
                    <a:pt x="3401" y="640"/>
                  </a:lnTo>
                  <a:lnTo>
                    <a:pt x="2829" y="943"/>
                  </a:lnTo>
                  <a:lnTo>
                    <a:pt x="2425" y="1213"/>
                  </a:lnTo>
                  <a:lnTo>
                    <a:pt x="2021" y="1482"/>
                  </a:lnTo>
                  <a:lnTo>
                    <a:pt x="1617" y="1819"/>
                  </a:lnTo>
                  <a:lnTo>
                    <a:pt x="1246" y="2189"/>
                  </a:lnTo>
                  <a:lnTo>
                    <a:pt x="876" y="2593"/>
                  </a:lnTo>
                  <a:lnTo>
                    <a:pt x="539" y="2997"/>
                  </a:lnTo>
                  <a:lnTo>
                    <a:pt x="236" y="3468"/>
                  </a:lnTo>
                  <a:lnTo>
                    <a:pt x="1" y="3906"/>
                  </a:lnTo>
                  <a:lnTo>
                    <a:pt x="1" y="4512"/>
                  </a:lnTo>
                  <a:lnTo>
                    <a:pt x="68" y="4243"/>
                  </a:lnTo>
                  <a:lnTo>
                    <a:pt x="203" y="4007"/>
                  </a:lnTo>
                  <a:lnTo>
                    <a:pt x="337" y="3738"/>
                  </a:lnTo>
                  <a:lnTo>
                    <a:pt x="472" y="3468"/>
                  </a:lnTo>
                  <a:lnTo>
                    <a:pt x="842" y="2963"/>
                  </a:lnTo>
                  <a:lnTo>
                    <a:pt x="1246" y="2492"/>
                  </a:lnTo>
                  <a:lnTo>
                    <a:pt x="1718" y="2054"/>
                  </a:lnTo>
                  <a:lnTo>
                    <a:pt x="2189" y="1684"/>
                  </a:lnTo>
                  <a:lnTo>
                    <a:pt x="2661" y="1314"/>
                  </a:lnTo>
                  <a:lnTo>
                    <a:pt x="3132" y="1044"/>
                  </a:lnTo>
                  <a:lnTo>
                    <a:pt x="3704" y="741"/>
                  </a:lnTo>
                  <a:lnTo>
                    <a:pt x="4310" y="539"/>
                  </a:lnTo>
                  <a:lnTo>
                    <a:pt x="4916" y="371"/>
                  </a:lnTo>
                  <a:lnTo>
                    <a:pt x="5556" y="270"/>
                  </a:lnTo>
                  <a:lnTo>
                    <a:pt x="6229" y="236"/>
                  </a:lnTo>
                  <a:lnTo>
                    <a:pt x="6869" y="236"/>
                  </a:lnTo>
                  <a:lnTo>
                    <a:pt x="7509" y="304"/>
                  </a:lnTo>
                  <a:lnTo>
                    <a:pt x="8148" y="438"/>
                  </a:lnTo>
                  <a:lnTo>
                    <a:pt x="8687" y="607"/>
                  </a:lnTo>
                  <a:lnTo>
                    <a:pt x="9192" y="809"/>
                  </a:lnTo>
                  <a:lnTo>
                    <a:pt x="9697" y="1078"/>
                  </a:lnTo>
                  <a:lnTo>
                    <a:pt x="10168" y="1381"/>
                  </a:lnTo>
                  <a:lnTo>
                    <a:pt x="10606" y="1751"/>
                  </a:lnTo>
                  <a:lnTo>
                    <a:pt x="11010" y="2122"/>
                  </a:lnTo>
                  <a:lnTo>
                    <a:pt x="11381" y="2559"/>
                  </a:lnTo>
                  <a:lnTo>
                    <a:pt x="11751" y="2997"/>
                  </a:lnTo>
                  <a:lnTo>
                    <a:pt x="12054" y="3536"/>
                  </a:lnTo>
                  <a:lnTo>
                    <a:pt x="12323" y="4075"/>
                  </a:lnTo>
                  <a:lnTo>
                    <a:pt x="12525" y="4647"/>
                  </a:lnTo>
                  <a:lnTo>
                    <a:pt x="12694" y="5219"/>
                  </a:lnTo>
                  <a:lnTo>
                    <a:pt x="12761" y="5792"/>
                  </a:lnTo>
                  <a:lnTo>
                    <a:pt x="12828" y="6398"/>
                  </a:lnTo>
                  <a:lnTo>
                    <a:pt x="12828" y="7004"/>
                  </a:lnTo>
                  <a:lnTo>
                    <a:pt x="12795" y="7610"/>
                  </a:lnTo>
                  <a:lnTo>
                    <a:pt x="12795" y="7677"/>
                  </a:lnTo>
                  <a:lnTo>
                    <a:pt x="12862" y="7711"/>
                  </a:lnTo>
                  <a:lnTo>
                    <a:pt x="12862" y="7778"/>
                  </a:lnTo>
                  <a:lnTo>
                    <a:pt x="12828" y="7845"/>
                  </a:lnTo>
                  <a:lnTo>
                    <a:pt x="12828" y="7913"/>
                  </a:lnTo>
                  <a:lnTo>
                    <a:pt x="12761" y="8384"/>
                  </a:lnTo>
                  <a:lnTo>
                    <a:pt x="12626" y="8822"/>
                  </a:lnTo>
                  <a:lnTo>
                    <a:pt x="12357" y="9663"/>
                  </a:lnTo>
                  <a:lnTo>
                    <a:pt x="12256" y="9966"/>
                  </a:lnTo>
                  <a:lnTo>
                    <a:pt x="12088" y="10269"/>
                  </a:lnTo>
                  <a:lnTo>
                    <a:pt x="11953" y="10572"/>
                  </a:lnTo>
                  <a:lnTo>
                    <a:pt x="11751" y="10842"/>
                  </a:lnTo>
                  <a:lnTo>
                    <a:pt x="11313" y="11380"/>
                  </a:lnTo>
                  <a:lnTo>
                    <a:pt x="10842" y="11852"/>
                  </a:lnTo>
                  <a:lnTo>
                    <a:pt x="10572" y="12088"/>
                  </a:lnTo>
                  <a:lnTo>
                    <a:pt x="10269" y="12323"/>
                  </a:lnTo>
                  <a:lnTo>
                    <a:pt x="10000" y="12525"/>
                  </a:lnTo>
                  <a:lnTo>
                    <a:pt x="9697" y="12694"/>
                  </a:lnTo>
                  <a:lnTo>
                    <a:pt x="9091" y="12963"/>
                  </a:lnTo>
                  <a:lnTo>
                    <a:pt x="8519" y="13165"/>
                  </a:lnTo>
                  <a:lnTo>
                    <a:pt x="7946" y="13300"/>
                  </a:lnTo>
                  <a:lnTo>
                    <a:pt x="7408" y="13401"/>
                  </a:lnTo>
                  <a:lnTo>
                    <a:pt x="6465" y="13535"/>
                  </a:lnTo>
                  <a:lnTo>
                    <a:pt x="5320" y="13535"/>
                  </a:lnTo>
                  <a:lnTo>
                    <a:pt x="4748" y="13434"/>
                  </a:lnTo>
                  <a:lnTo>
                    <a:pt x="4209" y="13333"/>
                  </a:lnTo>
                  <a:lnTo>
                    <a:pt x="3704" y="13131"/>
                  </a:lnTo>
                  <a:lnTo>
                    <a:pt x="3166" y="12929"/>
                  </a:lnTo>
                  <a:lnTo>
                    <a:pt x="2661" y="12660"/>
                  </a:lnTo>
                  <a:lnTo>
                    <a:pt x="2189" y="12357"/>
                  </a:lnTo>
                  <a:lnTo>
                    <a:pt x="1617" y="11953"/>
                  </a:lnTo>
                  <a:lnTo>
                    <a:pt x="977" y="11481"/>
                  </a:lnTo>
                  <a:lnTo>
                    <a:pt x="674" y="11212"/>
                  </a:lnTo>
                  <a:lnTo>
                    <a:pt x="371" y="10909"/>
                  </a:lnTo>
                  <a:lnTo>
                    <a:pt x="169" y="10606"/>
                  </a:lnTo>
                  <a:lnTo>
                    <a:pt x="1" y="10303"/>
                  </a:lnTo>
                  <a:lnTo>
                    <a:pt x="1" y="10774"/>
                  </a:lnTo>
                  <a:lnTo>
                    <a:pt x="169" y="11010"/>
                  </a:lnTo>
                  <a:lnTo>
                    <a:pt x="371" y="11212"/>
                  </a:lnTo>
                  <a:lnTo>
                    <a:pt x="809" y="11616"/>
                  </a:lnTo>
                  <a:lnTo>
                    <a:pt x="1280" y="11987"/>
                  </a:lnTo>
                  <a:lnTo>
                    <a:pt x="1684" y="12290"/>
                  </a:lnTo>
                  <a:lnTo>
                    <a:pt x="2256" y="12660"/>
                  </a:lnTo>
                  <a:lnTo>
                    <a:pt x="2795" y="12963"/>
                  </a:lnTo>
                  <a:lnTo>
                    <a:pt x="3368" y="13232"/>
                  </a:lnTo>
                  <a:lnTo>
                    <a:pt x="3940" y="13468"/>
                  </a:lnTo>
                  <a:lnTo>
                    <a:pt x="4546" y="13636"/>
                  </a:lnTo>
                  <a:lnTo>
                    <a:pt x="5152" y="13737"/>
                  </a:lnTo>
                  <a:lnTo>
                    <a:pt x="5792" y="13771"/>
                  </a:lnTo>
                  <a:lnTo>
                    <a:pt x="6465" y="13737"/>
                  </a:lnTo>
                  <a:lnTo>
                    <a:pt x="6970" y="13704"/>
                  </a:lnTo>
                  <a:lnTo>
                    <a:pt x="7542" y="13636"/>
                  </a:lnTo>
                  <a:lnTo>
                    <a:pt x="8115" y="13502"/>
                  </a:lnTo>
                  <a:lnTo>
                    <a:pt x="8687" y="13333"/>
                  </a:lnTo>
                  <a:lnTo>
                    <a:pt x="9293" y="13098"/>
                  </a:lnTo>
                  <a:lnTo>
                    <a:pt x="9933" y="12795"/>
                  </a:lnTo>
                  <a:lnTo>
                    <a:pt x="10236" y="12626"/>
                  </a:lnTo>
                  <a:lnTo>
                    <a:pt x="10539" y="12391"/>
                  </a:lnTo>
                  <a:lnTo>
                    <a:pt x="10842" y="12155"/>
                  </a:lnTo>
                  <a:lnTo>
                    <a:pt x="11145" y="11886"/>
                  </a:lnTo>
                  <a:lnTo>
                    <a:pt x="11583" y="11414"/>
                  </a:lnTo>
                  <a:lnTo>
                    <a:pt x="11987" y="10875"/>
                  </a:lnTo>
                  <a:lnTo>
                    <a:pt x="12323" y="10303"/>
                  </a:lnTo>
                  <a:lnTo>
                    <a:pt x="12458" y="10000"/>
                  </a:lnTo>
                  <a:lnTo>
                    <a:pt x="12559" y="9697"/>
                  </a:lnTo>
                  <a:lnTo>
                    <a:pt x="12660" y="9360"/>
                  </a:lnTo>
                  <a:lnTo>
                    <a:pt x="12761" y="9024"/>
                  </a:lnTo>
                  <a:lnTo>
                    <a:pt x="12929" y="8317"/>
                  </a:lnTo>
                  <a:lnTo>
                    <a:pt x="13030" y="7980"/>
                  </a:lnTo>
                  <a:lnTo>
                    <a:pt x="13872" y="8047"/>
                  </a:lnTo>
                  <a:lnTo>
                    <a:pt x="14815" y="8047"/>
                  </a:lnTo>
                  <a:lnTo>
                    <a:pt x="15252" y="7980"/>
                  </a:lnTo>
                  <a:lnTo>
                    <a:pt x="15454" y="7913"/>
                  </a:lnTo>
                  <a:lnTo>
                    <a:pt x="15656" y="7845"/>
                  </a:lnTo>
                  <a:lnTo>
                    <a:pt x="15825" y="7711"/>
                  </a:lnTo>
                  <a:lnTo>
                    <a:pt x="15959" y="7576"/>
                  </a:lnTo>
                  <a:lnTo>
                    <a:pt x="16060" y="7408"/>
                  </a:lnTo>
                  <a:lnTo>
                    <a:pt x="16161" y="7239"/>
                  </a:lnTo>
                  <a:lnTo>
                    <a:pt x="16195" y="7004"/>
                  </a:lnTo>
                  <a:lnTo>
                    <a:pt x="16195" y="6768"/>
                  </a:lnTo>
                  <a:lnTo>
                    <a:pt x="16161" y="6566"/>
                  </a:lnTo>
                  <a:lnTo>
                    <a:pt x="16060" y="6398"/>
                  </a:lnTo>
                  <a:lnTo>
                    <a:pt x="15926" y="6229"/>
                  </a:lnTo>
                  <a:lnTo>
                    <a:pt x="15757" y="6061"/>
                  </a:lnTo>
                  <a:lnTo>
                    <a:pt x="15589" y="5960"/>
                  </a:lnTo>
                  <a:lnTo>
                    <a:pt x="15353" y="5893"/>
                  </a:lnTo>
                  <a:lnTo>
                    <a:pt x="15084" y="5859"/>
                  </a:lnTo>
                  <a:lnTo>
                    <a:pt x="14781" y="5859"/>
                  </a:lnTo>
                  <a:lnTo>
                    <a:pt x="14175" y="5926"/>
                  </a:lnTo>
                  <a:lnTo>
                    <a:pt x="13367" y="5926"/>
                  </a:lnTo>
                  <a:lnTo>
                    <a:pt x="13098" y="5994"/>
                  </a:lnTo>
                  <a:lnTo>
                    <a:pt x="13030" y="5489"/>
                  </a:lnTo>
                  <a:lnTo>
                    <a:pt x="12929" y="4984"/>
                  </a:lnTo>
                  <a:lnTo>
                    <a:pt x="12761" y="4512"/>
                  </a:lnTo>
                  <a:lnTo>
                    <a:pt x="12593" y="4041"/>
                  </a:lnTo>
                  <a:lnTo>
                    <a:pt x="12357" y="3570"/>
                  </a:lnTo>
                  <a:lnTo>
                    <a:pt x="12088" y="3132"/>
                  </a:lnTo>
                  <a:lnTo>
                    <a:pt x="11818" y="2694"/>
                  </a:lnTo>
                  <a:lnTo>
                    <a:pt x="11482" y="2324"/>
                  </a:lnTo>
                  <a:lnTo>
                    <a:pt x="11145" y="1920"/>
                  </a:lnTo>
                  <a:lnTo>
                    <a:pt x="10741" y="1583"/>
                  </a:lnTo>
                  <a:lnTo>
                    <a:pt x="10337" y="1280"/>
                  </a:lnTo>
                  <a:lnTo>
                    <a:pt x="9933" y="977"/>
                  </a:lnTo>
                  <a:lnTo>
                    <a:pt x="9461" y="708"/>
                  </a:lnTo>
                  <a:lnTo>
                    <a:pt x="8990" y="506"/>
                  </a:lnTo>
                  <a:lnTo>
                    <a:pt x="8519" y="304"/>
                  </a:lnTo>
                  <a:lnTo>
                    <a:pt x="8014" y="169"/>
                  </a:lnTo>
                  <a:lnTo>
                    <a:pt x="7374" y="68"/>
                  </a:lnTo>
                  <a:lnTo>
                    <a:pt x="67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91" name="Google Shape;291;p3"/>
          <p:cNvGrpSpPr/>
          <p:nvPr/>
        </p:nvGrpSpPr>
        <p:grpSpPr>
          <a:xfrm>
            <a:off x="4899221" y="56867"/>
            <a:ext cx="1032676" cy="866992"/>
            <a:chOff x="3554771" y="56867"/>
            <a:chExt cx="1032676" cy="866992"/>
          </a:xfrm>
        </p:grpSpPr>
        <p:sp>
          <p:nvSpPr>
            <p:cNvPr id="292" name="Google Shape;292;p3"/>
            <p:cNvSpPr/>
            <p:nvPr/>
          </p:nvSpPr>
          <p:spPr>
            <a:xfrm>
              <a:off x="4348093" y="788251"/>
              <a:ext cx="13422" cy="28534"/>
            </a:xfrm>
            <a:custGeom>
              <a:avLst/>
              <a:gdLst/>
              <a:ahLst/>
              <a:cxnLst/>
              <a:rect l="l" t="t" r="r" b="b"/>
              <a:pathLst>
                <a:path w="270" h="574" extrusionOk="0">
                  <a:moveTo>
                    <a:pt x="169" y="1"/>
                  </a:moveTo>
                  <a:lnTo>
                    <a:pt x="135" y="34"/>
                  </a:lnTo>
                  <a:lnTo>
                    <a:pt x="34" y="236"/>
                  </a:lnTo>
                  <a:lnTo>
                    <a:pt x="0" y="472"/>
                  </a:lnTo>
                  <a:lnTo>
                    <a:pt x="34" y="573"/>
                  </a:lnTo>
                  <a:lnTo>
                    <a:pt x="169" y="573"/>
                  </a:lnTo>
                  <a:lnTo>
                    <a:pt x="202" y="472"/>
                  </a:lnTo>
                  <a:lnTo>
                    <a:pt x="236" y="304"/>
                  </a:lnTo>
                  <a:lnTo>
                    <a:pt x="270" y="102"/>
                  </a:lnTo>
                  <a:lnTo>
                    <a:pt x="270" y="34"/>
                  </a:lnTo>
                  <a:lnTo>
                    <a:pt x="236"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3" name="Google Shape;293;p3"/>
            <p:cNvSpPr/>
            <p:nvPr/>
          </p:nvSpPr>
          <p:spPr>
            <a:xfrm>
              <a:off x="4331341" y="830106"/>
              <a:ext cx="16802" cy="33505"/>
            </a:xfrm>
            <a:custGeom>
              <a:avLst/>
              <a:gdLst/>
              <a:ahLst/>
              <a:cxnLst/>
              <a:rect l="l" t="t" r="r" b="b"/>
              <a:pathLst>
                <a:path w="338" h="674" extrusionOk="0">
                  <a:moveTo>
                    <a:pt x="236" y="0"/>
                  </a:moveTo>
                  <a:lnTo>
                    <a:pt x="203" y="34"/>
                  </a:lnTo>
                  <a:lnTo>
                    <a:pt x="102" y="303"/>
                  </a:lnTo>
                  <a:lnTo>
                    <a:pt x="1" y="573"/>
                  </a:lnTo>
                  <a:lnTo>
                    <a:pt x="1" y="606"/>
                  </a:lnTo>
                  <a:lnTo>
                    <a:pt x="34" y="674"/>
                  </a:lnTo>
                  <a:lnTo>
                    <a:pt x="102" y="674"/>
                  </a:lnTo>
                  <a:lnTo>
                    <a:pt x="169" y="640"/>
                  </a:lnTo>
                  <a:lnTo>
                    <a:pt x="236" y="539"/>
                  </a:lnTo>
                  <a:lnTo>
                    <a:pt x="304" y="404"/>
                  </a:lnTo>
                  <a:lnTo>
                    <a:pt x="337" y="236"/>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4" name="Google Shape;294;p3"/>
            <p:cNvSpPr/>
            <p:nvPr/>
          </p:nvSpPr>
          <p:spPr>
            <a:xfrm>
              <a:off x="4363155" y="741374"/>
              <a:ext cx="15112" cy="26843"/>
            </a:xfrm>
            <a:custGeom>
              <a:avLst/>
              <a:gdLst/>
              <a:ahLst/>
              <a:cxnLst/>
              <a:rect l="l" t="t" r="r" b="b"/>
              <a:pathLst>
                <a:path w="304" h="540" extrusionOk="0">
                  <a:moveTo>
                    <a:pt x="202" y="1"/>
                  </a:moveTo>
                  <a:lnTo>
                    <a:pt x="135" y="35"/>
                  </a:lnTo>
                  <a:lnTo>
                    <a:pt x="34" y="237"/>
                  </a:lnTo>
                  <a:lnTo>
                    <a:pt x="0" y="439"/>
                  </a:lnTo>
                  <a:lnTo>
                    <a:pt x="34" y="506"/>
                  </a:lnTo>
                  <a:lnTo>
                    <a:pt x="135" y="540"/>
                  </a:lnTo>
                  <a:lnTo>
                    <a:pt x="202" y="506"/>
                  </a:lnTo>
                  <a:lnTo>
                    <a:pt x="236" y="439"/>
                  </a:lnTo>
                  <a:lnTo>
                    <a:pt x="270" y="270"/>
                  </a:lnTo>
                  <a:lnTo>
                    <a:pt x="303" y="102"/>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5" name="Google Shape;295;p3"/>
            <p:cNvSpPr/>
            <p:nvPr/>
          </p:nvSpPr>
          <p:spPr>
            <a:xfrm>
              <a:off x="4376527" y="699568"/>
              <a:ext cx="16802" cy="26794"/>
            </a:xfrm>
            <a:custGeom>
              <a:avLst/>
              <a:gdLst/>
              <a:ahLst/>
              <a:cxnLst/>
              <a:rect l="l" t="t" r="r" b="b"/>
              <a:pathLst>
                <a:path w="338" h="539" extrusionOk="0">
                  <a:moveTo>
                    <a:pt x="236" y="0"/>
                  </a:moveTo>
                  <a:lnTo>
                    <a:pt x="203" y="34"/>
                  </a:lnTo>
                  <a:lnTo>
                    <a:pt x="68" y="202"/>
                  </a:lnTo>
                  <a:lnTo>
                    <a:pt x="34" y="303"/>
                  </a:lnTo>
                  <a:lnTo>
                    <a:pt x="1" y="438"/>
                  </a:lnTo>
                  <a:lnTo>
                    <a:pt x="34" y="505"/>
                  </a:lnTo>
                  <a:lnTo>
                    <a:pt x="135" y="539"/>
                  </a:lnTo>
                  <a:lnTo>
                    <a:pt x="203" y="505"/>
                  </a:lnTo>
                  <a:lnTo>
                    <a:pt x="236" y="438"/>
                  </a:lnTo>
                  <a:lnTo>
                    <a:pt x="270" y="270"/>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6" name="Google Shape;296;p3"/>
            <p:cNvSpPr/>
            <p:nvPr/>
          </p:nvSpPr>
          <p:spPr>
            <a:xfrm>
              <a:off x="4394920" y="662733"/>
              <a:ext cx="15112" cy="23463"/>
            </a:xfrm>
            <a:custGeom>
              <a:avLst/>
              <a:gdLst/>
              <a:ahLst/>
              <a:cxnLst/>
              <a:rect l="l" t="t" r="r" b="b"/>
              <a:pathLst>
                <a:path w="304" h="472" extrusionOk="0">
                  <a:moveTo>
                    <a:pt x="169" y="1"/>
                  </a:moveTo>
                  <a:lnTo>
                    <a:pt x="102" y="34"/>
                  </a:lnTo>
                  <a:lnTo>
                    <a:pt x="35" y="203"/>
                  </a:lnTo>
                  <a:lnTo>
                    <a:pt x="1" y="304"/>
                  </a:lnTo>
                  <a:lnTo>
                    <a:pt x="35" y="405"/>
                  </a:lnTo>
                  <a:lnTo>
                    <a:pt x="68" y="438"/>
                  </a:lnTo>
                  <a:lnTo>
                    <a:pt x="102" y="472"/>
                  </a:lnTo>
                  <a:lnTo>
                    <a:pt x="169" y="438"/>
                  </a:lnTo>
                  <a:lnTo>
                    <a:pt x="203" y="405"/>
                  </a:lnTo>
                  <a:lnTo>
                    <a:pt x="237" y="270"/>
                  </a:lnTo>
                  <a:lnTo>
                    <a:pt x="304" y="102"/>
                  </a:lnTo>
                  <a:lnTo>
                    <a:pt x="304" y="34"/>
                  </a:lnTo>
                  <a:lnTo>
                    <a:pt x="237"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7" name="Google Shape;297;p3"/>
            <p:cNvSpPr/>
            <p:nvPr/>
          </p:nvSpPr>
          <p:spPr>
            <a:xfrm>
              <a:off x="3626751" y="592443"/>
              <a:ext cx="11781" cy="28484"/>
            </a:xfrm>
            <a:custGeom>
              <a:avLst/>
              <a:gdLst/>
              <a:ahLst/>
              <a:cxnLst/>
              <a:rect l="l" t="t" r="r" b="b"/>
              <a:pathLst>
                <a:path w="237" h="573" extrusionOk="0">
                  <a:moveTo>
                    <a:pt x="135" y="0"/>
                  </a:moveTo>
                  <a:lnTo>
                    <a:pt x="101" y="34"/>
                  </a:lnTo>
                  <a:lnTo>
                    <a:pt x="0" y="236"/>
                  </a:lnTo>
                  <a:lnTo>
                    <a:pt x="0" y="371"/>
                  </a:lnTo>
                  <a:lnTo>
                    <a:pt x="0" y="506"/>
                  </a:lnTo>
                  <a:lnTo>
                    <a:pt x="34" y="539"/>
                  </a:lnTo>
                  <a:lnTo>
                    <a:pt x="68" y="573"/>
                  </a:lnTo>
                  <a:lnTo>
                    <a:pt x="101" y="539"/>
                  </a:lnTo>
                  <a:lnTo>
                    <a:pt x="169" y="506"/>
                  </a:lnTo>
                  <a:lnTo>
                    <a:pt x="169" y="438"/>
                  </a:lnTo>
                  <a:lnTo>
                    <a:pt x="202" y="337"/>
                  </a:lnTo>
                  <a:lnTo>
                    <a:pt x="236" y="101"/>
                  </a:lnTo>
                  <a:lnTo>
                    <a:pt x="236" y="34"/>
                  </a:lnTo>
                  <a:lnTo>
                    <a:pt x="2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8" name="Google Shape;298;p3"/>
            <p:cNvSpPr/>
            <p:nvPr/>
          </p:nvSpPr>
          <p:spPr>
            <a:xfrm>
              <a:off x="3645144" y="537215"/>
              <a:ext cx="16802" cy="33505"/>
            </a:xfrm>
            <a:custGeom>
              <a:avLst/>
              <a:gdLst/>
              <a:ahLst/>
              <a:cxnLst/>
              <a:rect l="l" t="t" r="r" b="b"/>
              <a:pathLst>
                <a:path w="338" h="674" extrusionOk="0">
                  <a:moveTo>
                    <a:pt x="236" y="0"/>
                  </a:moveTo>
                  <a:lnTo>
                    <a:pt x="203" y="34"/>
                  </a:lnTo>
                  <a:lnTo>
                    <a:pt x="102" y="169"/>
                  </a:lnTo>
                  <a:lnTo>
                    <a:pt x="68" y="303"/>
                  </a:lnTo>
                  <a:lnTo>
                    <a:pt x="34" y="472"/>
                  </a:lnTo>
                  <a:lnTo>
                    <a:pt x="1" y="539"/>
                  </a:lnTo>
                  <a:lnTo>
                    <a:pt x="34" y="606"/>
                  </a:lnTo>
                  <a:lnTo>
                    <a:pt x="68" y="674"/>
                  </a:lnTo>
                  <a:lnTo>
                    <a:pt x="169" y="674"/>
                  </a:lnTo>
                  <a:lnTo>
                    <a:pt x="203" y="606"/>
                  </a:lnTo>
                  <a:lnTo>
                    <a:pt x="203" y="505"/>
                  </a:lnTo>
                  <a:lnTo>
                    <a:pt x="236" y="404"/>
                  </a:lnTo>
                  <a:lnTo>
                    <a:pt x="304" y="135"/>
                  </a:lnTo>
                  <a:lnTo>
                    <a:pt x="337" y="68"/>
                  </a:lnTo>
                  <a:lnTo>
                    <a:pt x="304"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9" name="Google Shape;299;p3"/>
            <p:cNvSpPr/>
            <p:nvPr/>
          </p:nvSpPr>
          <p:spPr>
            <a:xfrm>
              <a:off x="3554771" y="56867"/>
              <a:ext cx="1032676" cy="866992"/>
            </a:xfrm>
            <a:custGeom>
              <a:avLst/>
              <a:gdLst/>
              <a:ahLst/>
              <a:cxnLst/>
              <a:rect l="l" t="t" r="r" b="b"/>
              <a:pathLst>
                <a:path w="20774" h="17441" extrusionOk="0">
                  <a:moveTo>
                    <a:pt x="5522" y="674"/>
                  </a:moveTo>
                  <a:lnTo>
                    <a:pt x="7239" y="1044"/>
                  </a:lnTo>
                  <a:lnTo>
                    <a:pt x="8956" y="1482"/>
                  </a:lnTo>
                  <a:lnTo>
                    <a:pt x="9832" y="1684"/>
                  </a:lnTo>
                  <a:lnTo>
                    <a:pt x="10673" y="1920"/>
                  </a:lnTo>
                  <a:lnTo>
                    <a:pt x="11515" y="2189"/>
                  </a:lnTo>
                  <a:lnTo>
                    <a:pt x="12357" y="2492"/>
                  </a:lnTo>
                  <a:lnTo>
                    <a:pt x="14310" y="3233"/>
                  </a:lnTo>
                  <a:lnTo>
                    <a:pt x="15286" y="3570"/>
                  </a:lnTo>
                  <a:lnTo>
                    <a:pt x="16296" y="3873"/>
                  </a:lnTo>
                  <a:lnTo>
                    <a:pt x="17474" y="4176"/>
                  </a:lnTo>
                  <a:lnTo>
                    <a:pt x="18653" y="4512"/>
                  </a:lnTo>
                  <a:lnTo>
                    <a:pt x="18518" y="4984"/>
                  </a:lnTo>
                  <a:lnTo>
                    <a:pt x="18451" y="5455"/>
                  </a:lnTo>
                  <a:lnTo>
                    <a:pt x="18350" y="6398"/>
                  </a:lnTo>
                  <a:lnTo>
                    <a:pt x="18316" y="6633"/>
                  </a:lnTo>
                  <a:lnTo>
                    <a:pt x="18249" y="6869"/>
                  </a:lnTo>
                  <a:lnTo>
                    <a:pt x="18047" y="7307"/>
                  </a:lnTo>
                  <a:lnTo>
                    <a:pt x="17845" y="7744"/>
                  </a:lnTo>
                  <a:lnTo>
                    <a:pt x="17777" y="7980"/>
                  </a:lnTo>
                  <a:lnTo>
                    <a:pt x="17744" y="8216"/>
                  </a:lnTo>
                  <a:lnTo>
                    <a:pt x="16161" y="7610"/>
                  </a:lnTo>
                  <a:lnTo>
                    <a:pt x="15353" y="7307"/>
                  </a:lnTo>
                  <a:lnTo>
                    <a:pt x="14545" y="7037"/>
                  </a:lnTo>
                  <a:lnTo>
                    <a:pt x="13603" y="6768"/>
                  </a:lnTo>
                  <a:lnTo>
                    <a:pt x="12660" y="6499"/>
                  </a:lnTo>
                  <a:lnTo>
                    <a:pt x="10774" y="5960"/>
                  </a:lnTo>
                  <a:lnTo>
                    <a:pt x="9091" y="5489"/>
                  </a:lnTo>
                  <a:lnTo>
                    <a:pt x="8249" y="5287"/>
                  </a:lnTo>
                  <a:lnTo>
                    <a:pt x="7374" y="5118"/>
                  </a:lnTo>
                  <a:lnTo>
                    <a:pt x="6600" y="4950"/>
                  </a:lnTo>
                  <a:lnTo>
                    <a:pt x="5859" y="4782"/>
                  </a:lnTo>
                  <a:lnTo>
                    <a:pt x="5118" y="4546"/>
                  </a:lnTo>
                  <a:lnTo>
                    <a:pt x="4377" y="4243"/>
                  </a:lnTo>
                  <a:lnTo>
                    <a:pt x="4680" y="3300"/>
                  </a:lnTo>
                  <a:lnTo>
                    <a:pt x="4815" y="2829"/>
                  </a:lnTo>
                  <a:lnTo>
                    <a:pt x="5017" y="2357"/>
                  </a:lnTo>
                  <a:lnTo>
                    <a:pt x="5320" y="1549"/>
                  </a:lnTo>
                  <a:lnTo>
                    <a:pt x="5455" y="1112"/>
                  </a:lnTo>
                  <a:lnTo>
                    <a:pt x="5522" y="674"/>
                  </a:lnTo>
                  <a:close/>
                  <a:moveTo>
                    <a:pt x="3940" y="270"/>
                  </a:moveTo>
                  <a:lnTo>
                    <a:pt x="4916" y="506"/>
                  </a:lnTo>
                  <a:lnTo>
                    <a:pt x="4916" y="539"/>
                  </a:lnTo>
                  <a:lnTo>
                    <a:pt x="4883" y="539"/>
                  </a:lnTo>
                  <a:lnTo>
                    <a:pt x="4883" y="607"/>
                  </a:lnTo>
                  <a:lnTo>
                    <a:pt x="4815" y="775"/>
                  </a:lnTo>
                  <a:lnTo>
                    <a:pt x="4782" y="876"/>
                  </a:lnTo>
                  <a:lnTo>
                    <a:pt x="4748" y="977"/>
                  </a:lnTo>
                  <a:lnTo>
                    <a:pt x="4782" y="1011"/>
                  </a:lnTo>
                  <a:lnTo>
                    <a:pt x="4815" y="1044"/>
                  </a:lnTo>
                  <a:lnTo>
                    <a:pt x="4916" y="1044"/>
                  </a:lnTo>
                  <a:lnTo>
                    <a:pt x="4950" y="943"/>
                  </a:lnTo>
                  <a:lnTo>
                    <a:pt x="4984" y="842"/>
                  </a:lnTo>
                  <a:lnTo>
                    <a:pt x="5051" y="640"/>
                  </a:lnTo>
                  <a:lnTo>
                    <a:pt x="5051" y="573"/>
                  </a:lnTo>
                  <a:lnTo>
                    <a:pt x="5051" y="539"/>
                  </a:lnTo>
                  <a:lnTo>
                    <a:pt x="5320" y="607"/>
                  </a:lnTo>
                  <a:lnTo>
                    <a:pt x="5186" y="1112"/>
                  </a:lnTo>
                  <a:lnTo>
                    <a:pt x="5051" y="1583"/>
                  </a:lnTo>
                  <a:lnTo>
                    <a:pt x="4680" y="2526"/>
                  </a:lnTo>
                  <a:lnTo>
                    <a:pt x="4512" y="2964"/>
                  </a:lnTo>
                  <a:lnTo>
                    <a:pt x="4344" y="3435"/>
                  </a:lnTo>
                  <a:lnTo>
                    <a:pt x="4209" y="3906"/>
                  </a:lnTo>
                  <a:lnTo>
                    <a:pt x="4209" y="4142"/>
                  </a:lnTo>
                  <a:lnTo>
                    <a:pt x="4175" y="4378"/>
                  </a:lnTo>
                  <a:lnTo>
                    <a:pt x="4209" y="4411"/>
                  </a:lnTo>
                  <a:lnTo>
                    <a:pt x="4243" y="4445"/>
                  </a:lnTo>
                  <a:lnTo>
                    <a:pt x="4310" y="4445"/>
                  </a:lnTo>
                  <a:lnTo>
                    <a:pt x="4579" y="4613"/>
                  </a:lnTo>
                  <a:lnTo>
                    <a:pt x="4849" y="4748"/>
                  </a:lnTo>
                  <a:lnTo>
                    <a:pt x="5152" y="4883"/>
                  </a:lnTo>
                  <a:lnTo>
                    <a:pt x="5455" y="4950"/>
                  </a:lnTo>
                  <a:lnTo>
                    <a:pt x="6128" y="5118"/>
                  </a:lnTo>
                  <a:lnTo>
                    <a:pt x="6734" y="5219"/>
                  </a:lnTo>
                  <a:lnTo>
                    <a:pt x="8485" y="5623"/>
                  </a:lnTo>
                  <a:lnTo>
                    <a:pt x="10202" y="6061"/>
                  </a:lnTo>
                  <a:lnTo>
                    <a:pt x="14242" y="7206"/>
                  </a:lnTo>
                  <a:lnTo>
                    <a:pt x="15151" y="7475"/>
                  </a:lnTo>
                  <a:lnTo>
                    <a:pt x="16060" y="7812"/>
                  </a:lnTo>
                  <a:lnTo>
                    <a:pt x="17845" y="8485"/>
                  </a:lnTo>
                  <a:lnTo>
                    <a:pt x="17912" y="8485"/>
                  </a:lnTo>
                  <a:lnTo>
                    <a:pt x="17946" y="8451"/>
                  </a:lnTo>
                  <a:lnTo>
                    <a:pt x="17979" y="8418"/>
                  </a:lnTo>
                  <a:lnTo>
                    <a:pt x="17979" y="8350"/>
                  </a:lnTo>
                  <a:lnTo>
                    <a:pt x="17979" y="8317"/>
                  </a:lnTo>
                  <a:lnTo>
                    <a:pt x="18013" y="8081"/>
                  </a:lnTo>
                  <a:lnTo>
                    <a:pt x="18080" y="7845"/>
                  </a:lnTo>
                  <a:lnTo>
                    <a:pt x="18282" y="7408"/>
                  </a:lnTo>
                  <a:lnTo>
                    <a:pt x="18451" y="6936"/>
                  </a:lnTo>
                  <a:lnTo>
                    <a:pt x="18552" y="6701"/>
                  </a:lnTo>
                  <a:lnTo>
                    <a:pt x="18619" y="6465"/>
                  </a:lnTo>
                  <a:lnTo>
                    <a:pt x="18653" y="5994"/>
                  </a:lnTo>
                  <a:lnTo>
                    <a:pt x="18720" y="5522"/>
                  </a:lnTo>
                  <a:lnTo>
                    <a:pt x="18787" y="5051"/>
                  </a:lnTo>
                  <a:lnTo>
                    <a:pt x="18888" y="4580"/>
                  </a:lnTo>
                  <a:lnTo>
                    <a:pt x="19057" y="4613"/>
                  </a:lnTo>
                  <a:lnTo>
                    <a:pt x="19023" y="4681"/>
                  </a:lnTo>
                  <a:lnTo>
                    <a:pt x="18989" y="4815"/>
                  </a:lnTo>
                  <a:lnTo>
                    <a:pt x="18956" y="4984"/>
                  </a:lnTo>
                  <a:lnTo>
                    <a:pt x="18922" y="5085"/>
                  </a:lnTo>
                  <a:lnTo>
                    <a:pt x="18855" y="5219"/>
                  </a:lnTo>
                  <a:lnTo>
                    <a:pt x="18855" y="5253"/>
                  </a:lnTo>
                  <a:lnTo>
                    <a:pt x="18888" y="5287"/>
                  </a:lnTo>
                  <a:lnTo>
                    <a:pt x="18922" y="5320"/>
                  </a:lnTo>
                  <a:lnTo>
                    <a:pt x="18989" y="5320"/>
                  </a:lnTo>
                  <a:lnTo>
                    <a:pt x="19090" y="5186"/>
                  </a:lnTo>
                  <a:lnTo>
                    <a:pt x="19158" y="5017"/>
                  </a:lnTo>
                  <a:lnTo>
                    <a:pt x="19225" y="4849"/>
                  </a:lnTo>
                  <a:lnTo>
                    <a:pt x="19225" y="4681"/>
                  </a:lnTo>
                  <a:lnTo>
                    <a:pt x="19865" y="4916"/>
                  </a:lnTo>
                  <a:lnTo>
                    <a:pt x="20471" y="5152"/>
                  </a:lnTo>
                  <a:lnTo>
                    <a:pt x="20370" y="5320"/>
                  </a:lnTo>
                  <a:lnTo>
                    <a:pt x="20269" y="5489"/>
                  </a:lnTo>
                  <a:lnTo>
                    <a:pt x="20168" y="5926"/>
                  </a:lnTo>
                  <a:lnTo>
                    <a:pt x="20100" y="6364"/>
                  </a:lnTo>
                  <a:lnTo>
                    <a:pt x="20033" y="6734"/>
                  </a:lnTo>
                  <a:lnTo>
                    <a:pt x="19865" y="7576"/>
                  </a:lnTo>
                  <a:lnTo>
                    <a:pt x="19629" y="8451"/>
                  </a:lnTo>
                  <a:lnTo>
                    <a:pt x="19360" y="9293"/>
                  </a:lnTo>
                  <a:lnTo>
                    <a:pt x="19057" y="10135"/>
                  </a:lnTo>
                  <a:lnTo>
                    <a:pt x="18518" y="10067"/>
                  </a:lnTo>
                  <a:lnTo>
                    <a:pt x="17979" y="9966"/>
                  </a:lnTo>
                  <a:lnTo>
                    <a:pt x="16936" y="9697"/>
                  </a:lnTo>
                  <a:lnTo>
                    <a:pt x="15858" y="9394"/>
                  </a:lnTo>
                  <a:lnTo>
                    <a:pt x="14815" y="9057"/>
                  </a:lnTo>
                  <a:lnTo>
                    <a:pt x="13771" y="8721"/>
                  </a:lnTo>
                  <a:lnTo>
                    <a:pt x="12727" y="8350"/>
                  </a:lnTo>
                  <a:lnTo>
                    <a:pt x="10640" y="7576"/>
                  </a:lnTo>
                  <a:lnTo>
                    <a:pt x="10135" y="7408"/>
                  </a:lnTo>
                  <a:lnTo>
                    <a:pt x="9596" y="7239"/>
                  </a:lnTo>
                  <a:lnTo>
                    <a:pt x="8552" y="6970"/>
                  </a:lnTo>
                  <a:lnTo>
                    <a:pt x="7475" y="6734"/>
                  </a:lnTo>
                  <a:lnTo>
                    <a:pt x="6398" y="6465"/>
                  </a:lnTo>
                  <a:lnTo>
                    <a:pt x="5354" y="6196"/>
                  </a:lnTo>
                  <a:lnTo>
                    <a:pt x="4310" y="5859"/>
                  </a:lnTo>
                  <a:lnTo>
                    <a:pt x="3266" y="5556"/>
                  </a:lnTo>
                  <a:lnTo>
                    <a:pt x="2223" y="5253"/>
                  </a:lnTo>
                  <a:lnTo>
                    <a:pt x="2492" y="4512"/>
                  </a:lnTo>
                  <a:lnTo>
                    <a:pt x="2728" y="3805"/>
                  </a:lnTo>
                  <a:lnTo>
                    <a:pt x="2963" y="3065"/>
                  </a:lnTo>
                  <a:lnTo>
                    <a:pt x="3233" y="2324"/>
                  </a:lnTo>
                  <a:lnTo>
                    <a:pt x="3435" y="1852"/>
                  </a:lnTo>
                  <a:lnTo>
                    <a:pt x="3670" y="1314"/>
                  </a:lnTo>
                  <a:lnTo>
                    <a:pt x="3771" y="1044"/>
                  </a:lnTo>
                  <a:lnTo>
                    <a:pt x="3872" y="775"/>
                  </a:lnTo>
                  <a:lnTo>
                    <a:pt x="3906" y="539"/>
                  </a:lnTo>
                  <a:lnTo>
                    <a:pt x="3940" y="270"/>
                  </a:lnTo>
                  <a:close/>
                  <a:moveTo>
                    <a:pt x="2391" y="5522"/>
                  </a:moveTo>
                  <a:lnTo>
                    <a:pt x="3603" y="5893"/>
                  </a:lnTo>
                  <a:lnTo>
                    <a:pt x="3502" y="5960"/>
                  </a:lnTo>
                  <a:lnTo>
                    <a:pt x="3435" y="6061"/>
                  </a:lnTo>
                  <a:lnTo>
                    <a:pt x="3300" y="6263"/>
                  </a:lnTo>
                  <a:lnTo>
                    <a:pt x="3199" y="6499"/>
                  </a:lnTo>
                  <a:lnTo>
                    <a:pt x="3132" y="6701"/>
                  </a:lnTo>
                  <a:lnTo>
                    <a:pt x="3031" y="7138"/>
                  </a:lnTo>
                  <a:lnTo>
                    <a:pt x="2930" y="7542"/>
                  </a:lnTo>
                  <a:lnTo>
                    <a:pt x="2728" y="8384"/>
                  </a:lnTo>
                  <a:lnTo>
                    <a:pt x="2458" y="9461"/>
                  </a:lnTo>
                  <a:lnTo>
                    <a:pt x="2155" y="10505"/>
                  </a:lnTo>
                  <a:lnTo>
                    <a:pt x="1785" y="11549"/>
                  </a:lnTo>
                  <a:lnTo>
                    <a:pt x="1583" y="12054"/>
                  </a:lnTo>
                  <a:lnTo>
                    <a:pt x="1347" y="12525"/>
                  </a:lnTo>
                  <a:lnTo>
                    <a:pt x="1347" y="12559"/>
                  </a:lnTo>
                  <a:lnTo>
                    <a:pt x="775" y="12424"/>
                  </a:lnTo>
                  <a:lnTo>
                    <a:pt x="506" y="12357"/>
                  </a:lnTo>
                  <a:lnTo>
                    <a:pt x="270" y="12256"/>
                  </a:lnTo>
                  <a:lnTo>
                    <a:pt x="472" y="11953"/>
                  </a:lnTo>
                  <a:lnTo>
                    <a:pt x="640" y="11583"/>
                  </a:lnTo>
                  <a:lnTo>
                    <a:pt x="775" y="11246"/>
                  </a:lnTo>
                  <a:lnTo>
                    <a:pt x="910" y="10842"/>
                  </a:lnTo>
                  <a:lnTo>
                    <a:pt x="1112" y="10067"/>
                  </a:lnTo>
                  <a:lnTo>
                    <a:pt x="1280" y="9360"/>
                  </a:lnTo>
                  <a:lnTo>
                    <a:pt x="1516" y="8418"/>
                  </a:lnTo>
                  <a:lnTo>
                    <a:pt x="1785" y="7509"/>
                  </a:lnTo>
                  <a:lnTo>
                    <a:pt x="2155" y="6532"/>
                  </a:lnTo>
                  <a:lnTo>
                    <a:pt x="2290" y="6027"/>
                  </a:lnTo>
                  <a:lnTo>
                    <a:pt x="2391" y="5522"/>
                  </a:lnTo>
                  <a:close/>
                  <a:moveTo>
                    <a:pt x="3704" y="5926"/>
                  </a:moveTo>
                  <a:lnTo>
                    <a:pt x="5017" y="6330"/>
                  </a:lnTo>
                  <a:lnTo>
                    <a:pt x="6330" y="6701"/>
                  </a:lnTo>
                  <a:lnTo>
                    <a:pt x="7408" y="6970"/>
                  </a:lnTo>
                  <a:lnTo>
                    <a:pt x="8451" y="7239"/>
                  </a:lnTo>
                  <a:lnTo>
                    <a:pt x="9529" y="7509"/>
                  </a:lnTo>
                  <a:lnTo>
                    <a:pt x="10067" y="7643"/>
                  </a:lnTo>
                  <a:lnTo>
                    <a:pt x="10572" y="7812"/>
                  </a:lnTo>
                  <a:lnTo>
                    <a:pt x="12222" y="8418"/>
                  </a:lnTo>
                  <a:lnTo>
                    <a:pt x="13872" y="9024"/>
                  </a:lnTo>
                  <a:lnTo>
                    <a:pt x="14714" y="9327"/>
                  </a:lnTo>
                  <a:lnTo>
                    <a:pt x="15555" y="9596"/>
                  </a:lnTo>
                  <a:lnTo>
                    <a:pt x="16397" y="9865"/>
                  </a:lnTo>
                  <a:lnTo>
                    <a:pt x="17239" y="10067"/>
                  </a:lnTo>
                  <a:lnTo>
                    <a:pt x="17205" y="10101"/>
                  </a:lnTo>
                  <a:lnTo>
                    <a:pt x="17205" y="10168"/>
                  </a:lnTo>
                  <a:lnTo>
                    <a:pt x="16565" y="11818"/>
                  </a:lnTo>
                  <a:lnTo>
                    <a:pt x="15959" y="13468"/>
                  </a:lnTo>
                  <a:lnTo>
                    <a:pt x="15724" y="14209"/>
                  </a:lnTo>
                  <a:lnTo>
                    <a:pt x="15522" y="14983"/>
                  </a:lnTo>
                  <a:lnTo>
                    <a:pt x="15320" y="15757"/>
                  </a:lnTo>
                  <a:lnTo>
                    <a:pt x="15084" y="16532"/>
                  </a:lnTo>
                  <a:lnTo>
                    <a:pt x="13771" y="16262"/>
                  </a:lnTo>
                  <a:lnTo>
                    <a:pt x="12222" y="15858"/>
                  </a:lnTo>
                  <a:lnTo>
                    <a:pt x="10673" y="15421"/>
                  </a:lnTo>
                  <a:lnTo>
                    <a:pt x="9125" y="14882"/>
                  </a:lnTo>
                  <a:lnTo>
                    <a:pt x="7610" y="14343"/>
                  </a:lnTo>
                  <a:lnTo>
                    <a:pt x="6532" y="13939"/>
                  </a:lnTo>
                  <a:lnTo>
                    <a:pt x="5489" y="13569"/>
                  </a:lnTo>
                  <a:lnTo>
                    <a:pt x="4411" y="13232"/>
                  </a:lnTo>
                  <a:lnTo>
                    <a:pt x="3839" y="13098"/>
                  </a:lnTo>
                  <a:lnTo>
                    <a:pt x="3300" y="12963"/>
                  </a:lnTo>
                  <a:lnTo>
                    <a:pt x="1549" y="12593"/>
                  </a:lnTo>
                  <a:lnTo>
                    <a:pt x="1785" y="12155"/>
                  </a:lnTo>
                  <a:lnTo>
                    <a:pt x="1953" y="11717"/>
                  </a:lnTo>
                  <a:lnTo>
                    <a:pt x="2256" y="10774"/>
                  </a:lnTo>
                  <a:lnTo>
                    <a:pt x="2795" y="8889"/>
                  </a:lnTo>
                  <a:lnTo>
                    <a:pt x="2963" y="8148"/>
                  </a:lnTo>
                  <a:lnTo>
                    <a:pt x="3132" y="7408"/>
                  </a:lnTo>
                  <a:lnTo>
                    <a:pt x="3233" y="7004"/>
                  </a:lnTo>
                  <a:lnTo>
                    <a:pt x="3367" y="6633"/>
                  </a:lnTo>
                  <a:lnTo>
                    <a:pt x="3502" y="6297"/>
                  </a:lnTo>
                  <a:lnTo>
                    <a:pt x="3704" y="5994"/>
                  </a:lnTo>
                  <a:lnTo>
                    <a:pt x="3704" y="5926"/>
                  </a:lnTo>
                  <a:close/>
                  <a:moveTo>
                    <a:pt x="17441" y="10101"/>
                  </a:moveTo>
                  <a:lnTo>
                    <a:pt x="18114" y="10236"/>
                  </a:lnTo>
                  <a:lnTo>
                    <a:pt x="18787" y="10337"/>
                  </a:lnTo>
                  <a:lnTo>
                    <a:pt x="18518" y="11246"/>
                  </a:lnTo>
                  <a:lnTo>
                    <a:pt x="18249" y="12155"/>
                  </a:lnTo>
                  <a:lnTo>
                    <a:pt x="18080" y="12593"/>
                  </a:lnTo>
                  <a:lnTo>
                    <a:pt x="17912" y="13030"/>
                  </a:lnTo>
                  <a:lnTo>
                    <a:pt x="17744" y="13468"/>
                  </a:lnTo>
                  <a:lnTo>
                    <a:pt x="17575" y="13906"/>
                  </a:lnTo>
                  <a:lnTo>
                    <a:pt x="17340" y="14680"/>
                  </a:lnTo>
                  <a:lnTo>
                    <a:pt x="17171" y="15488"/>
                  </a:lnTo>
                  <a:lnTo>
                    <a:pt x="16936" y="16262"/>
                  </a:lnTo>
                  <a:lnTo>
                    <a:pt x="16801" y="16666"/>
                  </a:lnTo>
                  <a:lnTo>
                    <a:pt x="16599" y="17037"/>
                  </a:lnTo>
                  <a:lnTo>
                    <a:pt x="16397" y="16902"/>
                  </a:lnTo>
                  <a:lnTo>
                    <a:pt x="16161" y="16801"/>
                  </a:lnTo>
                  <a:lnTo>
                    <a:pt x="15656" y="16666"/>
                  </a:lnTo>
                  <a:lnTo>
                    <a:pt x="15353" y="16599"/>
                  </a:lnTo>
                  <a:lnTo>
                    <a:pt x="15589" y="15825"/>
                  </a:lnTo>
                  <a:lnTo>
                    <a:pt x="15791" y="15050"/>
                  </a:lnTo>
                  <a:lnTo>
                    <a:pt x="15993" y="14276"/>
                  </a:lnTo>
                  <a:lnTo>
                    <a:pt x="16195" y="13535"/>
                  </a:lnTo>
                  <a:lnTo>
                    <a:pt x="16498" y="12694"/>
                  </a:lnTo>
                  <a:lnTo>
                    <a:pt x="16835" y="11852"/>
                  </a:lnTo>
                  <a:lnTo>
                    <a:pt x="17138" y="11010"/>
                  </a:lnTo>
                  <a:lnTo>
                    <a:pt x="17441" y="10168"/>
                  </a:lnTo>
                  <a:lnTo>
                    <a:pt x="17441" y="10135"/>
                  </a:lnTo>
                  <a:lnTo>
                    <a:pt x="17441" y="10101"/>
                  </a:lnTo>
                  <a:close/>
                  <a:moveTo>
                    <a:pt x="3805" y="1"/>
                  </a:moveTo>
                  <a:lnTo>
                    <a:pt x="3738" y="34"/>
                  </a:lnTo>
                  <a:lnTo>
                    <a:pt x="3670" y="68"/>
                  </a:lnTo>
                  <a:lnTo>
                    <a:pt x="3670" y="135"/>
                  </a:lnTo>
                  <a:lnTo>
                    <a:pt x="3704" y="203"/>
                  </a:lnTo>
                  <a:lnTo>
                    <a:pt x="3670" y="472"/>
                  </a:lnTo>
                  <a:lnTo>
                    <a:pt x="3603" y="775"/>
                  </a:lnTo>
                  <a:lnTo>
                    <a:pt x="3401" y="1314"/>
                  </a:lnTo>
                  <a:lnTo>
                    <a:pt x="3165" y="1886"/>
                  </a:lnTo>
                  <a:lnTo>
                    <a:pt x="2930" y="2425"/>
                  </a:lnTo>
                  <a:lnTo>
                    <a:pt x="2694" y="3098"/>
                  </a:lnTo>
                  <a:lnTo>
                    <a:pt x="2458" y="3805"/>
                  </a:lnTo>
                  <a:lnTo>
                    <a:pt x="1987" y="5186"/>
                  </a:lnTo>
                  <a:lnTo>
                    <a:pt x="1987" y="5253"/>
                  </a:lnTo>
                  <a:lnTo>
                    <a:pt x="2021" y="5287"/>
                  </a:lnTo>
                  <a:lnTo>
                    <a:pt x="2021" y="5388"/>
                  </a:lnTo>
                  <a:lnTo>
                    <a:pt x="2088" y="5421"/>
                  </a:lnTo>
                  <a:lnTo>
                    <a:pt x="2256" y="5489"/>
                  </a:lnTo>
                  <a:lnTo>
                    <a:pt x="1920" y="6297"/>
                  </a:lnTo>
                  <a:lnTo>
                    <a:pt x="1650" y="7105"/>
                  </a:lnTo>
                  <a:lnTo>
                    <a:pt x="1179" y="8788"/>
                  </a:lnTo>
                  <a:lnTo>
                    <a:pt x="674" y="10471"/>
                  </a:lnTo>
                  <a:lnTo>
                    <a:pt x="405" y="11280"/>
                  </a:lnTo>
                  <a:lnTo>
                    <a:pt x="102" y="12088"/>
                  </a:lnTo>
                  <a:lnTo>
                    <a:pt x="34" y="12121"/>
                  </a:lnTo>
                  <a:lnTo>
                    <a:pt x="1" y="12155"/>
                  </a:lnTo>
                  <a:lnTo>
                    <a:pt x="1" y="12222"/>
                  </a:lnTo>
                  <a:lnTo>
                    <a:pt x="34" y="12290"/>
                  </a:lnTo>
                  <a:lnTo>
                    <a:pt x="68" y="12357"/>
                  </a:lnTo>
                  <a:lnTo>
                    <a:pt x="203" y="12424"/>
                  </a:lnTo>
                  <a:lnTo>
                    <a:pt x="506" y="12559"/>
                  </a:lnTo>
                  <a:lnTo>
                    <a:pt x="910" y="12694"/>
                  </a:lnTo>
                  <a:lnTo>
                    <a:pt x="1314" y="12795"/>
                  </a:lnTo>
                  <a:lnTo>
                    <a:pt x="2122" y="12963"/>
                  </a:lnTo>
                  <a:lnTo>
                    <a:pt x="4007" y="13401"/>
                  </a:lnTo>
                  <a:lnTo>
                    <a:pt x="4950" y="13670"/>
                  </a:lnTo>
                  <a:lnTo>
                    <a:pt x="5893" y="13973"/>
                  </a:lnTo>
                  <a:lnTo>
                    <a:pt x="8990" y="15084"/>
                  </a:lnTo>
                  <a:lnTo>
                    <a:pt x="10539" y="15623"/>
                  </a:lnTo>
                  <a:lnTo>
                    <a:pt x="12121" y="16094"/>
                  </a:lnTo>
                  <a:lnTo>
                    <a:pt x="13300" y="16397"/>
                  </a:lnTo>
                  <a:lnTo>
                    <a:pt x="14478" y="16666"/>
                  </a:lnTo>
                  <a:lnTo>
                    <a:pt x="15084" y="16767"/>
                  </a:lnTo>
                  <a:lnTo>
                    <a:pt x="15151" y="16801"/>
                  </a:lnTo>
                  <a:lnTo>
                    <a:pt x="15219" y="16801"/>
                  </a:lnTo>
                  <a:lnTo>
                    <a:pt x="15623" y="16868"/>
                  </a:lnTo>
                  <a:lnTo>
                    <a:pt x="15959" y="16969"/>
                  </a:lnTo>
                  <a:lnTo>
                    <a:pt x="16262" y="17104"/>
                  </a:lnTo>
                  <a:lnTo>
                    <a:pt x="16397" y="17171"/>
                  </a:lnTo>
                  <a:lnTo>
                    <a:pt x="16498" y="17272"/>
                  </a:lnTo>
                  <a:lnTo>
                    <a:pt x="16498" y="17373"/>
                  </a:lnTo>
                  <a:lnTo>
                    <a:pt x="16565" y="17407"/>
                  </a:lnTo>
                  <a:lnTo>
                    <a:pt x="16633" y="17441"/>
                  </a:lnTo>
                  <a:lnTo>
                    <a:pt x="16700" y="17407"/>
                  </a:lnTo>
                  <a:lnTo>
                    <a:pt x="16734" y="17373"/>
                  </a:lnTo>
                  <a:lnTo>
                    <a:pt x="16936" y="17003"/>
                  </a:lnTo>
                  <a:lnTo>
                    <a:pt x="17104" y="16599"/>
                  </a:lnTo>
                  <a:lnTo>
                    <a:pt x="17239" y="16195"/>
                  </a:lnTo>
                  <a:lnTo>
                    <a:pt x="17340" y="15791"/>
                  </a:lnTo>
                  <a:lnTo>
                    <a:pt x="17542" y="14983"/>
                  </a:lnTo>
                  <a:lnTo>
                    <a:pt x="17777" y="14175"/>
                  </a:lnTo>
                  <a:lnTo>
                    <a:pt x="17912" y="13670"/>
                  </a:lnTo>
                  <a:lnTo>
                    <a:pt x="18080" y="13199"/>
                  </a:lnTo>
                  <a:lnTo>
                    <a:pt x="18451" y="12290"/>
                  </a:lnTo>
                  <a:lnTo>
                    <a:pt x="18619" y="11818"/>
                  </a:lnTo>
                  <a:lnTo>
                    <a:pt x="18754" y="11347"/>
                  </a:lnTo>
                  <a:lnTo>
                    <a:pt x="18888" y="10875"/>
                  </a:lnTo>
                  <a:lnTo>
                    <a:pt x="18956" y="10370"/>
                  </a:lnTo>
                  <a:lnTo>
                    <a:pt x="18989" y="10370"/>
                  </a:lnTo>
                  <a:lnTo>
                    <a:pt x="19023" y="10438"/>
                  </a:lnTo>
                  <a:lnTo>
                    <a:pt x="19124" y="10471"/>
                  </a:lnTo>
                  <a:lnTo>
                    <a:pt x="19191" y="10438"/>
                  </a:lnTo>
                  <a:lnTo>
                    <a:pt x="19259" y="10370"/>
                  </a:lnTo>
                  <a:lnTo>
                    <a:pt x="19730" y="8788"/>
                  </a:lnTo>
                  <a:lnTo>
                    <a:pt x="20168" y="7206"/>
                  </a:lnTo>
                  <a:lnTo>
                    <a:pt x="20302" y="6701"/>
                  </a:lnTo>
                  <a:lnTo>
                    <a:pt x="20370" y="6196"/>
                  </a:lnTo>
                  <a:lnTo>
                    <a:pt x="20504" y="5691"/>
                  </a:lnTo>
                  <a:lnTo>
                    <a:pt x="20572" y="5455"/>
                  </a:lnTo>
                  <a:lnTo>
                    <a:pt x="20706" y="5219"/>
                  </a:lnTo>
                  <a:lnTo>
                    <a:pt x="20740" y="5186"/>
                  </a:lnTo>
                  <a:lnTo>
                    <a:pt x="20774" y="5118"/>
                  </a:lnTo>
                  <a:lnTo>
                    <a:pt x="20774" y="5085"/>
                  </a:lnTo>
                  <a:lnTo>
                    <a:pt x="20774" y="5017"/>
                  </a:lnTo>
                  <a:lnTo>
                    <a:pt x="20706" y="4984"/>
                  </a:lnTo>
                  <a:lnTo>
                    <a:pt x="19797" y="4613"/>
                  </a:lnTo>
                  <a:lnTo>
                    <a:pt x="18888" y="4310"/>
                  </a:lnTo>
                  <a:lnTo>
                    <a:pt x="17979" y="4041"/>
                  </a:lnTo>
                  <a:lnTo>
                    <a:pt x="17037" y="3805"/>
                  </a:lnTo>
                  <a:lnTo>
                    <a:pt x="15959" y="3536"/>
                  </a:lnTo>
                  <a:lnTo>
                    <a:pt x="14916" y="3199"/>
                  </a:lnTo>
                  <a:lnTo>
                    <a:pt x="13872" y="2829"/>
                  </a:lnTo>
                  <a:lnTo>
                    <a:pt x="12862" y="2458"/>
                  </a:lnTo>
                  <a:lnTo>
                    <a:pt x="11784" y="2054"/>
                  </a:lnTo>
                  <a:lnTo>
                    <a:pt x="10741" y="1684"/>
                  </a:lnTo>
                  <a:lnTo>
                    <a:pt x="9630" y="1381"/>
                  </a:lnTo>
                  <a:lnTo>
                    <a:pt x="8552" y="1112"/>
                  </a:lnTo>
                  <a:lnTo>
                    <a:pt x="7340" y="842"/>
                  </a:lnTo>
                  <a:lnTo>
                    <a:pt x="6162" y="539"/>
                  </a:lnTo>
                  <a:lnTo>
                    <a:pt x="4984" y="270"/>
                  </a:lnTo>
                  <a:lnTo>
                    <a:pt x="38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0" name="Google Shape;300;p3"/>
            <p:cNvSpPr/>
            <p:nvPr/>
          </p:nvSpPr>
          <p:spPr>
            <a:xfrm>
              <a:off x="3661896" y="492029"/>
              <a:ext cx="15112" cy="26843"/>
            </a:xfrm>
            <a:custGeom>
              <a:avLst/>
              <a:gdLst/>
              <a:ahLst/>
              <a:cxnLst/>
              <a:rect l="l" t="t" r="r" b="b"/>
              <a:pathLst>
                <a:path w="304" h="540" extrusionOk="0">
                  <a:moveTo>
                    <a:pt x="202" y="0"/>
                  </a:moveTo>
                  <a:lnTo>
                    <a:pt x="169" y="34"/>
                  </a:lnTo>
                  <a:lnTo>
                    <a:pt x="34" y="270"/>
                  </a:lnTo>
                  <a:lnTo>
                    <a:pt x="0" y="404"/>
                  </a:lnTo>
                  <a:lnTo>
                    <a:pt x="34" y="505"/>
                  </a:lnTo>
                  <a:lnTo>
                    <a:pt x="34" y="539"/>
                  </a:lnTo>
                  <a:lnTo>
                    <a:pt x="135" y="539"/>
                  </a:lnTo>
                  <a:lnTo>
                    <a:pt x="169" y="505"/>
                  </a:lnTo>
                  <a:lnTo>
                    <a:pt x="202" y="404"/>
                  </a:lnTo>
                  <a:lnTo>
                    <a:pt x="236" y="303"/>
                  </a:lnTo>
                  <a:lnTo>
                    <a:pt x="303" y="101"/>
                  </a:lnTo>
                  <a:lnTo>
                    <a:pt x="303" y="34"/>
                  </a:lnTo>
                  <a:lnTo>
                    <a:pt x="270"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1" name="Google Shape;301;p3"/>
            <p:cNvSpPr/>
            <p:nvPr/>
          </p:nvSpPr>
          <p:spPr>
            <a:xfrm>
              <a:off x="3606668" y="635939"/>
              <a:ext cx="16802" cy="26843"/>
            </a:xfrm>
            <a:custGeom>
              <a:avLst/>
              <a:gdLst/>
              <a:ahLst/>
              <a:cxnLst/>
              <a:rect l="l" t="t" r="r" b="b"/>
              <a:pathLst>
                <a:path w="338" h="540" extrusionOk="0">
                  <a:moveTo>
                    <a:pt x="270" y="1"/>
                  </a:moveTo>
                  <a:lnTo>
                    <a:pt x="202" y="35"/>
                  </a:lnTo>
                  <a:lnTo>
                    <a:pt x="135" y="102"/>
                  </a:lnTo>
                  <a:lnTo>
                    <a:pt x="68" y="203"/>
                  </a:lnTo>
                  <a:lnTo>
                    <a:pt x="0" y="338"/>
                  </a:lnTo>
                  <a:lnTo>
                    <a:pt x="0" y="472"/>
                  </a:lnTo>
                  <a:lnTo>
                    <a:pt x="34" y="506"/>
                  </a:lnTo>
                  <a:lnTo>
                    <a:pt x="68" y="540"/>
                  </a:lnTo>
                  <a:lnTo>
                    <a:pt x="101" y="540"/>
                  </a:lnTo>
                  <a:lnTo>
                    <a:pt x="135" y="506"/>
                  </a:lnTo>
                  <a:lnTo>
                    <a:pt x="202" y="405"/>
                  </a:lnTo>
                  <a:lnTo>
                    <a:pt x="236" y="304"/>
                  </a:lnTo>
                  <a:lnTo>
                    <a:pt x="337" y="136"/>
                  </a:lnTo>
                  <a:lnTo>
                    <a:pt x="337" y="68"/>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2" name="Google Shape;302;p3"/>
            <p:cNvSpPr/>
            <p:nvPr/>
          </p:nvSpPr>
          <p:spPr>
            <a:xfrm>
              <a:off x="3799145" y="306262"/>
              <a:ext cx="36835" cy="15112"/>
            </a:xfrm>
            <a:custGeom>
              <a:avLst/>
              <a:gdLst/>
              <a:ahLst/>
              <a:cxnLst/>
              <a:rect l="l" t="t" r="r" b="b"/>
              <a:pathLst>
                <a:path w="741" h="304" extrusionOk="0">
                  <a:moveTo>
                    <a:pt x="34" y="0"/>
                  </a:moveTo>
                  <a:lnTo>
                    <a:pt x="0" y="34"/>
                  </a:lnTo>
                  <a:lnTo>
                    <a:pt x="0" y="101"/>
                  </a:lnTo>
                  <a:lnTo>
                    <a:pt x="34" y="135"/>
                  </a:lnTo>
                  <a:lnTo>
                    <a:pt x="169" y="236"/>
                  </a:lnTo>
                  <a:lnTo>
                    <a:pt x="337" y="270"/>
                  </a:lnTo>
                  <a:lnTo>
                    <a:pt x="505" y="303"/>
                  </a:lnTo>
                  <a:lnTo>
                    <a:pt x="674" y="270"/>
                  </a:lnTo>
                  <a:lnTo>
                    <a:pt x="741" y="202"/>
                  </a:lnTo>
                  <a:lnTo>
                    <a:pt x="741" y="169"/>
                  </a:lnTo>
                  <a:lnTo>
                    <a:pt x="707" y="101"/>
                  </a:lnTo>
                  <a:lnTo>
                    <a:pt x="640" y="68"/>
                  </a:lnTo>
                  <a:lnTo>
                    <a:pt x="236" y="68"/>
                  </a:lnTo>
                  <a:lnTo>
                    <a:pt x="101" y="34"/>
                  </a:lnTo>
                  <a:lnTo>
                    <a:pt x="3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3" name="Google Shape;303;p3"/>
            <p:cNvSpPr/>
            <p:nvPr/>
          </p:nvSpPr>
          <p:spPr>
            <a:xfrm>
              <a:off x="3857704" y="322965"/>
              <a:ext cx="41906" cy="15112"/>
            </a:xfrm>
            <a:custGeom>
              <a:avLst/>
              <a:gdLst/>
              <a:ahLst/>
              <a:cxnLst/>
              <a:rect l="l" t="t" r="r" b="b"/>
              <a:pathLst>
                <a:path w="843" h="304" extrusionOk="0">
                  <a:moveTo>
                    <a:pt x="34" y="1"/>
                  </a:moveTo>
                  <a:lnTo>
                    <a:pt x="1" y="35"/>
                  </a:lnTo>
                  <a:lnTo>
                    <a:pt x="1" y="102"/>
                  </a:lnTo>
                  <a:lnTo>
                    <a:pt x="34" y="136"/>
                  </a:lnTo>
                  <a:lnTo>
                    <a:pt x="405" y="237"/>
                  </a:lnTo>
                  <a:lnTo>
                    <a:pt x="573" y="304"/>
                  </a:lnTo>
                  <a:lnTo>
                    <a:pt x="842" y="304"/>
                  </a:lnTo>
                  <a:lnTo>
                    <a:pt x="842" y="237"/>
                  </a:lnTo>
                  <a:lnTo>
                    <a:pt x="842" y="203"/>
                  </a:lnTo>
                  <a:lnTo>
                    <a:pt x="809" y="169"/>
                  </a:lnTo>
                  <a:lnTo>
                    <a:pt x="438" y="68"/>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4" name="Google Shape;304;p3"/>
            <p:cNvSpPr/>
            <p:nvPr/>
          </p:nvSpPr>
          <p:spPr>
            <a:xfrm>
              <a:off x="3683669" y="399966"/>
              <a:ext cx="18442" cy="28534"/>
            </a:xfrm>
            <a:custGeom>
              <a:avLst/>
              <a:gdLst/>
              <a:ahLst/>
              <a:cxnLst/>
              <a:rect l="l" t="t" r="r" b="b"/>
              <a:pathLst>
                <a:path w="371" h="574" extrusionOk="0">
                  <a:moveTo>
                    <a:pt x="269" y="1"/>
                  </a:moveTo>
                  <a:lnTo>
                    <a:pt x="236" y="34"/>
                  </a:lnTo>
                  <a:lnTo>
                    <a:pt x="135" y="102"/>
                  </a:lnTo>
                  <a:lnTo>
                    <a:pt x="101" y="236"/>
                  </a:lnTo>
                  <a:lnTo>
                    <a:pt x="34" y="337"/>
                  </a:lnTo>
                  <a:lnTo>
                    <a:pt x="0" y="472"/>
                  </a:lnTo>
                  <a:lnTo>
                    <a:pt x="34" y="539"/>
                  </a:lnTo>
                  <a:lnTo>
                    <a:pt x="67" y="573"/>
                  </a:lnTo>
                  <a:lnTo>
                    <a:pt x="135" y="573"/>
                  </a:lnTo>
                  <a:lnTo>
                    <a:pt x="168" y="539"/>
                  </a:lnTo>
                  <a:lnTo>
                    <a:pt x="236" y="438"/>
                  </a:lnTo>
                  <a:lnTo>
                    <a:pt x="269" y="337"/>
                  </a:lnTo>
                  <a:lnTo>
                    <a:pt x="303" y="236"/>
                  </a:lnTo>
                  <a:lnTo>
                    <a:pt x="337" y="135"/>
                  </a:lnTo>
                  <a:lnTo>
                    <a:pt x="370" y="68"/>
                  </a:lnTo>
                  <a:lnTo>
                    <a:pt x="337" y="34"/>
                  </a:lnTo>
                  <a:lnTo>
                    <a:pt x="269"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5" name="Google Shape;305;p3"/>
            <p:cNvSpPr/>
            <p:nvPr/>
          </p:nvSpPr>
          <p:spPr>
            <a:xfrm>
              <a:off x="3676958" y="446842"/>
              <a:ext cx="11781" cy="30174"/>
            </a:xfrm>
            <a:custGeom>
              <a:avLst/>
              <a:gdLst/>
              <a:ahLst/>
              <a:cxnLst/>
              <a:rect l="l" t="t" r="r" b="b"/>
              <a:pathLst>
                <a:path w="237" h="607" extrusionOk="0">
                  <a:moveTo>
                    <a:pt x="101" y="0"/>
                  </a:moveTo>
                  <a:lnTo>
                    <a:pt x="68" y="68"/>
                  </a:lnTo>
                  <a:lnTo>
                    <a:pt x="34" y="169"/>
                  </a:lnTo>
                  <a:lnTo>
                    <a:pt x="0" y="303"/>
                  </a:lnTo>
                  <a:lnTo>
                    <a:pt x="0" y="404"/>
                  </a:lnTo>
                  <a:lnTo>
                    <a:pt x="34" y="539"/>
                  </a:lnTo>
                  <a:lnTo>
                    <a:pt x="68" y="606"/>
                  </a:lnTo>
                  <a:lnTo>
                    <a:pt x="135" y="606"/>
                  </a:lnTo>
                  <a:lnTo>
                    <a:pt x="169" y="539"/>
                  </a:lnTo>
                  <a:lnTo>
                    <a:pt x="202" y="438"/>
                  </a:lnTo>
                  <a:lnTo>
                    <a:pt x="202" y="303"/>
                  </a:lnTo>
                  <a:lnTo>
                    <a:pt x="236" y="101"/>
                  </a:lnTo>
                  <a:lnTo>
                    <a:pt x="236" y="34"/>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6" name="Google Shape;306;p3"/>
            <p:cNvSpPr/>
            <p:nvPr/>
          </p:nvSpPr>
          <p:spPr>
            <a:xfrm>
              <a:off x="3697041" y="354779"/>
              <a:ext cx="16802" cy="31864"/>
            </a:xfrm>
            <a:custGeom>
              <a:avLst/>
              <a:gdLst/>
              <a:ahLst/>
              <a:cxnLst/>
              <a:rect l="l" t="t" r="r" b="b"/>
              <a:pathLst>
                <a:path w="338" h="641" extrusionOk="0">
                  <a:moveTo>
                    <a:pt x="202" y="1"/>
                  </a:moveTo>
                  <a:lnTo>
                    <a:pt x="169" y="34"/>
                  </a:lnTo>
                  <a:lnTo>
                    <a:pt x="34" y="304"/>
                  </a:lnTo>
                  <a:lnTo>
                    <a:pt x="0" y="438"/>
                  </a:lnTo>
                  <a:lnTo>
                    <a:pt x="0" y="506"/>
                  </a:lnTo>
                  <a:lnTo>
                    <a:pt x="34" y="573"/>
                  </a:lnTo>
                  <a:lnTo>
                    <a:pt x="68" y="607"/>
                  </a:lnTo>
                  <a:lnTo>
                    <a:pt x="101" y="640"/>
                  </a:lnTo>
                  <a:lnTo>
                    <a:pt x="135" y="607"/>
                  </a:lnTo>
                  <a:lnTo>
                    <a:pt x="169" y="573"/>
                  </a:lnTo>
                  <a:lnTo>
                    <a:pt x="236" y="472"/>
                  </a:lnTo>
                  <a:lnTo>
                    <a:pt x="236" y="371"/>
                  </a:lnTo>
                  <a:lnTo>
                    <a:pt x="337" y="102"/>
                  </a:lnTo>
                  <a:lnTo>
                    <a:pt x="337" y="34"/>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7" name="Google Shape;307;p3"/>
            <p:cNvSpPr/>
            <p:nvPr/>
          </p:nvSpPr>
          <p:spPr>
            <a:xfrm>
              <a:off x="3752269" y="294531"/>
              <a:ext cx="33505" cy="13422"/>
            </a:xfrm>
            <a:custGeom>
              <a:avLst/>
              <a:gdLst/>
              <a:ahLst/>
              <a:cxnLst/>
              <a:rect l="l" t="t" r="r" b="b"/>
              <a:pathLst>
                <a:path w="674" h="270" extrusionOk="0">
                  <a:moveTo>
                    <a:pt x="101" y="1"/>
                  </a:moveTo>
                  <a:lnTo>
                    <a:pt x="34" y="34"/>
                  </a:lnTo>
                  <a:lnTo>
                    <a:pt x="0" y="68"/>
                  </a:lnTo>
                  <a:lnTo>
                    <a:pt x="0" y="135"/>
                  </a:lnTo>
                  <a:lnTo>
                    <a:pt x="34" y="169"/>
                  </a:lnTo>
                  <a:lnTo>
                    <a:pt x="303" y="203"/>
                  </a:lnTo>
                  <a:lnTo>
                    <a:pt x="438" y="236"/>
                  </a:lnTo>
                  <a:lnTo>
                    <a:pt x="606" y="270"/>
                  </a:lnTo>
                  <a:lnTo>
                    <a:pt x="640" y="236"/>
                  </a:lnTo>
                  <a:lnTo>
                    <a:pt x="674" y="203"/>
                  </a:lnTo>
                  <a:lnTo>
                    <a:pt x="674" y="135"/>
                  </a:lnTo>
                  <a:lnTo>
                    <a:pt x="640" y="102"/>
                  </a:lnTo>
                  <a:lnTo>
                    <a:pt x="505" y="68"/>
                  </a:lnTo>
                  <a:lnTo>
                    <a:pt x="371" y="34"/>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8" name="Google Shape;308;p3"/>
            <p:cNvSpPr/>
            <p:nvPr/>
          </p:nvSpPr>
          <p:spPr>
            <a:xfrm>
              <a:off x="4423403" y="572360"/>
              <a:ext cx="11781" cy="28484"/>
            </a:xfrm>
            <a:custGeom>
              <a:avLst/>
              <a:gdLst/>
              <a:ahLst/>
              <a:cxnLst/>
              <a:rect l="l" t="t" r="r" b="b"/>
              <a:pathLst>
                <a:path w="237" h="573" extrusionOk="0">
                  <a:moveTo>
                    <a:pt x="68" y="0"/>
                  </a:moveTo>
                  <a:lnTo>
                    <a:pt x="34" y="68"/>
                  </a:lnTo>
                  <a:lnTo>
                    <a:pt x="0" y="169"/>
                  </a:lnTo>
                  <a:lnTo>
                    <a:pt x="0" y="270"/>
                  </a:lnTo>
                  <a:lnTo>
                    <a:pt x="0" y="404"/>
                  </a:lnTo>
                  <a:lnTo>
                    <a:pt x="34" y="505"/>
                  </a:lnTo>
                  <a:lnTo>
                    <a:pt x="68" y="573"/>
                  </a:lnTo>
                  <a:lnTo>
                    <a:pt x="169" y="573"/>
                  </a:lnTo>
                  <a:lnTo>
                    <a:pt x="202" y="505"/>
                  </a:lnTo>
                  <a:lnTo>
                    <a:pt x="236" y="404"/>
                  </a:lnTo>
                  <a:lnTo>
                    <a:pt x="236" y="270"/>
                  </a:lnTo>
                  <a:lnTo>
                    <a:pt x="236" y="169"/>
                  </a:lnTo>
                  <a:lnTo>
                    <a:pt x="202" y="68"/>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9" name="Google Shape;309;p3"/>
            <p:cNvSpPr/>
            <p:nvPr/>
          </p:nvSpPr>
          <p:spPr>
            <a:xfrm>
              <a:off x="4455218" y="451863"/>
              <a:ext cx="13422" cy="30174"/>
            </a:xfrm>
            <a:custGeom>
              <a:avLst/>
              <a:gdLst/>
              <a:ahLst/>
              <a:cxnLst/>
              <a:rect l="l" t="t" r="r" b="b"/>
              <a:pathLst>
                <a:path w="270" h="607" extrusionOk="0">
                  <a:moveTo>
                    <a:pt x="168" y="0"/>
                  </a:moveTo>
                  <a:lnTo>
                    <a:pt x="135" y="34"/>
                  </a:lnTo>
                  <a:lnTo>
                    <a:pt x="67" y="135"/>
                  </a:lnTo>
                  <a:lnTo>
                    <a:pt x="34" y="303"/>
                  </a:lnTo>
                  <a:lnTo>
                    <a:pt x="0" y="438"/>
                  </a:lnTo>
                  <a:lnTo>
                    <a:pt x="34" y="573"/>
                  </a:lnTo>
                  <a:lnTo>
                    <a:pt x="101" y="606"/>
                  </a:lnTo>
                  <a:lnTo>
                    <a:pt x="135" y="573"/>
                  </a:lnTo>
                  <a:lnTo>
                    <a:pt x="168" y="539"/>
                  </a:lnTo>
                  <a:lnTo>
                    <a:pt x="202" y="505"/>
                  </a:lnTo>
                  <a:lnTo>
                    <a:pt x="202" y="404"/>
                  </a:lnTo>
                  <a:lnTo>
                    <a:pt x="202" y="303"/>
                  </a:lnTo>
                  <a:lnTo>
                    <a:pt x="269" y="101"/>
                  </a:lnTo>
                  <a:lnTo>
                    <a:pt x="269"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0" name="Google Shape;310;p3"/>
            <p:cNvSpPr/>
            <p:nvPr/>
          </p:nvSpPr>
          <p:spPr>
            <a:xfrm>
              <a:off x="4470280" y="411697"/>
              <a:ext cx="16752" cy="23463"/>
            </a:xfrm>
            <a:custGeom>
              <a:avLst/>
              <a:gdLst/>
              <a:ahLst/>
              <a:cxnLst/>
              <a:rect l="l" t="t" r="r" b="b"/>
              <a:pathLst>
                <a:path w="337" h="472" extrusionOk="0">
                  <a:moveTo>
                    <a:pt x="236" y="0"/>
                  </a:moveTo>
                  <a:lnTo>
                    <a:pt x="168" y="34"/>
                  </a:lnTo>
                  <a:lnTo>
                    <a:pt x="135" y="68"/>
                  </a:lnTo>
                  <a:lnTo>
                    <a:pt x="34" y="169"/>
                  </a:lnTo>
                  <a:lnTo>
                    <a:pt x="0" y="303"/>
                  </a:lnTo>
                  <a:lnTo>
                    <a:pt x="0" y="371"/>
                  </a:lnTo>
                  <a:lnTo>
                    <a:pt x="0" y="438"/>
                  </a:lnTo>
                  <a:lnTo>
                    <a:pt x="34" y="438"/>
                  </a:lnTo>
                  <a:lnTo>
                    <a:pt x="67" y="472"/>
                  </a:lnTo>
                  <a:lnTo>
                    <a:pt x="135" y="438"/>
                  </a:lnTo>
                  <a:lnTo>
                    <a:pt x="202" y="270"/>
                  </a:lnTo>
                  <a:lnTo>
                    <a:pt x="303" y="135"/>
                  </a:lnTo>
                  <a:lnTo>
                    <a:pt x="337" y="68"/>
                  </a:lnTo>
                  <a:lnTo>
                    <a:pt x="303"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1" name="Google Shape;311;p3"/>
            <p:cNvSpPr/>
            <p:nvPr/>
          </p:nvSpPr>
          <p:spPr>
            <a:xfrm>
              <a:off x="4425094" y="488698"/>
              <a:ext cx="33505" cy="10091"/>
            </a:xfrm>
            <a:custGeom>
              <a:avLst/>
              <a:gdLst/>
              <a:ahLst/>
              <a:cxnLst/>
              <a:rect l="l" t="t" r="r" b="b"/>
              <a:pathLst>
                <a:path w="674" h="203" extrusionOk="0">
                  <a:moveTo>
                    <a:pt x="101" y="0"/>
                  </a:moveTo>
                  <a:lnTo>
                    <a:pt x="34" y="34"/>
                  </a:lnTo>
                  <a:lnTo>
                    <a:pt x="0" y="101"/>
                  </a:lnTo>
                  <a:lnTo>
                    <a:pt x="34" y="135"/>
                  </a:lnTo>
                  <a:lnTo>
                    <a:pt x="101" y="168"/>
                  </a:lnTo>
                  <a:lnTo>
                    <a:pt x="572" y="202"/>
                  </a:lnTo>
                  <a:lnTo>
                    <a:pt x="640" y="202"/>
                  </a:lnTo>
                  <a:lnTo>
                    <a:pt x="673" y="135"/>
                  </a:lnTo>
                  <a:lnTo>
                    <a:pt x="640" y="101"/>
                  </a:lnTo>
                  <a:lnTo>
                    <a:pt x="606" y="67"/>
                  </a:lnTo>
                  <a:lnTo>
                    <a:pt x="471" y="34"/>
                  </a:lnTo>
                  <a:lnTo>
                    <a:pt x="337"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2" name="Google Shape;312;p3"/>
            <p:cNvSpPr/>
            <p:nvPr/>
          </p:nvSpPr>
          <p:spPr>
            <a:xfrm>
              <a:off x="4344713" y="458574"/>
              <a:ext cx="23513" cy="13422"/>
            </a:xfrm>
            <a:custGeom>
              <a:avLst/>
              <a:gdLst/>
              <a:ahLst/>
              <a:cxnLst/>
              <a:rect l="l" t="t" r="r" b="b"/>
              <a:pathLst>
                <a:path w="473" h="270" extrusionOk="0">
                  <a:moveTo>
                    <a:pt x="68" y="0"/>
                  </a:moveTo>
                  <a:lnTo>
                    <a:pt x="35" y="34"/>
                  </a:lnTo>
                  <a:lnTo>
                    <a:pt x="1" y="101"/>
                  </a:lnTo>
                  <a:lnTo>
                    <a:pt x="35" y="135"/>
                  </a:lnTo>
                  <a:lnTo>
                    <a:pt x="237" y="236"/>
                  </a:lnTo>
                  <a:lnTo>
                    <a:pt x="304" y="269"/>
                  </a:lnTo>
                  <a:lnTo>
                    <a:pt x="472" y="269"/>
                  </a:lnTo>
                  <a:lnTo>
                    <a:pt x="472" y="236"/>
                  </a:lnTo>
                  <a:lnTo>
                    <a:pt x="472" y="168"/>
                  </a:lnTo>
                  <a:lnTo>
                    <a:pt x="439" y="135"/>
                  </a:lnTo>
                  <a:lnTo>
                    <a:pt x="270" y="67"/>
                  </a:lnTo>
                  <a:lnTo>
                    <a:pt x="1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3" name="Google Shape;313;p3"/>
            <p:cNvSpPr/>
            <p:nvPr/>
          </p:nvSpPr>
          <p:spPr>
            <a:xfrm>
              <a:off x="4381548" y="471946"/>
              <a:ext cx="30174" cy="10091"/>
            </a:xfrm>
            <a:custGeom>
              <a:avLst/>
              <a:gdLst/>
              <a:ahLst/>
              <a:cxnLst/>
              <a:rect l="l" t="t" r="r" b="b"/>
              <a:pathLst>
                <a:path w="607" h="203" extrusionOk="0">
                  <a:moveTo>
                    <a:pt x="34" y="0"/>
                  </a:moveTo>
                  <a:lnTo>
                    <a:pt x="1" y="34"/>
                  </a:lnTo>
                  <a:lnTo>
                    <a:pt x="1" y="101"/>
                  </a:lnTo>
                  <a:lnTo>
                    <a:pt x="34" y="135"/>
                  </a:lnTo>
                  <a:lnTo>
                    <a:pt x="135" y="169"/>
                  </a:lnTo>
                  <a:lnTo>
                    <a:pt x="236" y="202"/>
                  </a:lnTo>
                  <a:lnTo>
                    <a:pt x="539" y="202"/>
                  </a:lnTo>
                  <a:lnTo>
                    <a:pt x="573" y="169"/>
                  </a:lnTo>
                  <a:lnTo>
                    <a:pt x="607" y="101"/>
                  </a:lnTo>
                  <a:lnTo>
                    <a:pt x="573" y="68"/>
                  </a:lnTo>
                  <a:lnTo>
                    <a:pt x="539" y="34"/>
                  </a:lnTo>
                  <a:lnTo>
                    <a:pt x="43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4" name="Google Shape;314;p3"/>
            <p:cNvSpPr/>
            <p:nvPr/>
          </p:nvSpPr>
          <p:spPr>
            <a:xfrm>
              <a:off x="4486983" y="333006"/>
              <a:ext cx="13471" cy="25153"/>
            </a:xfrm>
            <a:custGeom>
              <a:avLst/>
              <a:gdLst/>
              <a:ahLst/>
              <a:cxnLst/>
              <a:rect l="l" t="t" r="r" b="b"/>
              <a:pathLst>
                <a:path w="271" h="506" extrusionOk="0">
                  <a:moveTo>
                    <a:pt x="203" y="1"/>
                  </a:moveTo>
                  <a:lnTo>
                    <a:pt x="135" y="35"/>
                  </a:lnTo>
                  <a:lnTo>
                    <a:pt x="68" y="136"/>
                  </a:lnTo>
                  <a:lnTo>
                    <a:pt x="1" y="237"/>
                  </a:lnTo>
                  <a:lnTo>
                    <a:pt x="1" y="371"/>
                  </a:lnTo>
                  <a:lnTo>
                    <a:pt x="1" y="439"/>
                  </a:lnTo>
                  <a:lnTo>
                    <a:pt x="34" y="472"/>
                  </a:lnTo>
                  <a:lnTo>
                    <a:pt x="68" y="506"/>
                  </a:lnTo>
                  <a:lnTo>
                    <a:pt x="169" y="506"/>
                  </a:lnTo>
                  <a:lnTo>
                    <a:pt x="203" y="439"/>
                  </a:lnTo>
                  <a:lnTo>
                    <a:pt x="169" y="270"/>
                  </a:lnTo>
                  <a:lnTo>
                    <a:pt x="236" y="136"/>
                  </a:lnTo>
                  <a:lnTo>
                    <a:pt x="270" y="68"/>
                  </a:lnTo>
                  <a:lnTo>
                    <a:pt x="236" y="35"/>
                  </a:lnTo>
                  <a:lnTo>
                    <a:pt x="203"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5" name="Google Shape;315;p3"/>
            <p:cNvSpPr/>
            <p:nvPr/>
          </p:nvSpPr>
          <p:spPr>
            <a:xfrm>
              <a:off x="4408341" y="615856"/>
              <a:ext cx="15112" cy="28534"/>
            </a:xfrm>
            <a:custGeom>
              <a:avLst/>
              <a:gdLst/>
              <a:ahLst/>
              <a:cxnLst/>
              <a:rect l="l" t="t" r="r" b="b"/>
              <a:pathLst>
                <a:path w="304" h="574" extrusionOk="0">
                  <a:moveTo>
                    <a:pt x="202" y="1"/>
                  </a:moveTo>
                  <a:lnTo>
                    <a:pt x="135" y="35"/>
                  </a:lnTo>
                  <a:lnTo>
                    <a:pt x="68" y="102"/>
                  </a:lnTo>
                  <a:lnTo>
                    <a:pt x="34" y="203"/>
                  </a:lnTo>
                  <a:lnTo>
                    <a:pt x="0" y="439"/>
                  </a:lnTo>
                  <a:lnTo>
                    <a:pt x="0" y="506"/>
                  </a:lnTo>
                  <a:lnTo>
                    <a:pt x="34" y="540"/>
                  </a:lnTo>
                  <a:lnTo>
                    <a:pt x="101" y="573"/>
                  </a:lnTo>
                  <a:lnTo>
                    <a:pt x="202" y="540"/>
                  </a:lnTo>
                  <a:lnTo>
                    <a:pt x="236" y="506"/>
                  </a:lnTo>
                  <a:lnTo>
                    <a:pt x="236" y="439"/>
                  </a:lnTo>
                  <a:lnTo>
                    <a:pt x="236" y="304"/>
                  </a:lnTo>
                  <a:lnTo>
                    <a:pt x="236" y="203"/>
                  </a:lnTo>
                  <a:lnTo>
                    <a:pt x="270" y="136"/>
                  </a:lnTo>
                  <a:lnTo>
                    <a:pt x="303" y="68"/>
                  </a:lnTo>
                  <a:lnTo>
                    <a:pt x="270" y="35"/>
                  </a:lnTo>
                  <a:lnTo>
                    <a:pt x="2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6" name="Google Shape;316;p3"/>
            <p:cNvSpPr/>
            <p:nvPr/>
          </p:nvSpPr>
          <p:spPr>
            <a:xfrm>
              <a:off x="4294505" y="445152"/>
              <a:ext cx="31864" cy="10091"/>
            </a:xfrm>
            <a:custGeom>
              <a:avLst/>
              <a:gdLst/>
              <a:ahLst/>
              <a:cxnLst/>
              <a:rect l="l" t="t" r="r" b="b"/>
              <a:pathLst>
                <a:path w="641" h="203" extrusionOk="0">
                  <a:moveTo>
                    <a:pt x="1" y="1"/>
                  </a:moveTo>
                  <a:lnTo>
                    <a:pt x="1" y="68"/>
                  </a:lnTo>
                  <a:lnTo>
                    <a:pt x="1" y="135"/>
                  </a:lnTo>
                  <a:lnTo>
                    <a:pt x="68" y="135"/>
                  </a:lnTo>
                  <a:lnTo>
                    <a:pt x="304" y="169"/>
                  </a:lnTo>
                  <a:lnTo>
                    <a:pt x="540" y="203"/>
                  </a:lnTo>
                  <a:lnTo>
                    <a:pt x="607" y="203"/>
                  </a:lnTo>
                  <a:lnTo>
                    <a:pt x="641" y="135"/>
                  </a:lnTo>
                  <a:lnTo>
                    <a:pt x="641" y="68"/>
                  </a:lnTo>
                  <a:lnTo>
                    <a:pt x="573" y="34"/>
                  </a:lnTo>
                  <a:lnTo>
                    <a:pt x="33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7" name="Google Shape;317;p3"/>
            <p:cNvSpPr/>
            <p:nvPr/>
          </p:nvSpPr>
          <p:spPr>
            <a:xfrm>
              <a:off x="4478631" y="366511"/>
              <a:ext cx="16802" cy="30174"/>
            </a:xfrm>
            <a:custGeom>
              <a:avLst/>
              <a:gdLst/>
              <a:ahLst/>
              <a:cxnLst/>
              <a:rect l="l" t="t" r="r" b="b"/>
              <a:pathLst>
                <a:path w="338" h="607" extrusionOk="0">
                  <a:moveTo>
                    <a:pt x="236" y="0"/>
                  </a:moveTo>
                  <a:lnTo>
                    <a:pt x="202" y="34"/>
                  </a:lnTo>
                  <a:lnTo>
                    <a:pt x="135" y="169"/>
                  </a:lnTo>
                  <a:lnTo>
                    <a:pt x="101" y="270"/>
                  </a:lnTo>
                  <a:lnTo>
                    <a:pt x="34" y="404"/>
                  </a:lnTo>
                  <a:lnTo>
                    <a:pt x="0" y="539"/>
                  </a:lnTo>
                  <a:lnTo>
                    <a:pt x="34" y="573"/>
                  </a:lnTo>
                  <a:lnTo>
                    <a:pt x="68" y="606"/>
                  </a:lnTo>
                  <a:lnTo>
                    <a:pt x="101" y="606"/>
                  </a:lnTo>
                  <a:lnTo>
                    <a:pt x="135" y="573"/>
                  </a:lnTo>
                  <a:lnTo>
                    <a:pt x="202" y="472"/>
                  </a:lnTo>
                  <a:lnTo>
                    <a:pt x="270" y="337"/>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8" name="Google Shape;318;p3"/>
            <p:cNvSpPr/>
            <p:nvPr/>
          </p:nvSpPr>
          <p:spPr>
            <a:xfrm>
              <a:off x="3958118" y="348068"/>
              <a:ext cx="28484" cy="10091"/>
            </a:xfrm>
            <a:custGeom>
              <a:avLst/>
              <a:gdLst/>
              <a:ahLst/>
              <a:cxnLst/>
              <a:rect l="l" t="t" r="r" b="b"/>
              <a:pathLst>
                <a:path w="573" h="203" extrusionOk="0">
                  <a:moveTo>
                    <a:pt x="68" y="1"/>
                  </a:moveTo>
                  <a:lnTo>
                    <a:pt x="1" y="35"/>
                  </a:lnTo>
                  <a:lnTo>
                    <a:pt x="1" y="102"/>
                  </a:lnTo>
                  <a:lnTo>
                    <a:pt x="1" y="136"/>
                  </a:lnTo>
                  <a:lnTo>
                    <a:pt x="68" y="169"/>
                  </a:lnTo>
                  <a:lnTo>
                    <a:pt x="270" y="169"/>
                  </a:lnTo>
                  <a:lnTo>
                    <a:pt x="506" y="203"/>
                  </a:lnTo>
                  <a:lnTo>
                    <a:pt x="539" y="203"/>
                  </a:lnTo>
                  <a:lnTo>
                    <a:pt x="573" y="169"/>
                  </a:lnTo>
                  <a:lnTo>
                    <a:pt x="573" y="102"/>
                  </a:lnTo>
                  <a:lnTo>
                    <a:pt x="539" y="68"/>
                  </a:lnTo>
                  <a:lnTo>
                    <a:pt x="438" y="35"/>
                  </a:lnTo>
                  <a:lnTo>
                    <a:pt x="304"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9" name="Google Shape;319;p3"/>
            <p:cNvSpPr/>
            <p:nvPr/>
          </p:nvSpPr>
          <p:spPr>
            <a:xfrm>
              <a:off x="3747248" y="240993"/>
              <a:ext cx="8401" cy="28484"/>
            </a:xfrm>
            <a:custGeom>
              <a:avLst/>
              <a:gdLst/>
              <a:ahLst/>
              <a:cxnLst/>
              <a:rect l="l" t="t" r="r" b="b"/>
              <a:pathLst>
                <a:path w="169" h="573" extrusionOk="0">
                  <a:moveTo>
                    <a:pt x="68" y="0"/>
                  </a:moveTo>
                  <a:lnTo>
                    <a:pt x="34" y="34"/>
                  </a:lnTo>
                  <a:lnTo>
                    <a:pt x="0" y="101"/>
                  </a:lnTo>
                  <a:lnTo>
                    <a:pt x="0" y="505"/>
                  </a:lnTo>
                  <a:lnTo>
                    <a:pt x="0" y="573"/>
                  </a:lnTo>
                  <a:lnTo>
                    <a:pt x="135" y="573"/>
                  </a:lnTo>
                  <a:lnTo>
                    <a:pt x="169" y="505"/>
                  </a:lnTo>
                  <a:lnTo>
                    <a:pt x="169" y="101"/>
                  </a:lnTo>
                  <a:lnTo>
                    <a:pt x="135" y="34"/>
                  </a:lnTo>
                  <a:lnTo>
                    <a:pt x="6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0" name="Google Shape;320;p3"/>
            <p:cNvSpPr/>
            <p:nvPr/>
          </p:nvSpPr>
          <p:spPr>
            <a:xfrm>
              <a:off x="3912931" y="333006"/>
              <a:ext cx="31864" cy="18492"/>
            </a:xfrm>
            <a:custGeom>
              <a:avLst/>
              <a:gdLst/>
              <a:ahLst/>
              <a:cxnLst/>
              <a:rect l="l" t="t" r="r" b="b"/>
              <a:pathLst>
                <a:path w="641" h="372" extrusionOk="0">
                  <a:moveTo>
                    <a:pt x="68" y="1"/>
                  </a:moveTo>
                  <a:lnTo>
                    <a:pt x="34" y="35"/>
                  </a:lnTo>
                  <a:lnTo>
                    <a:pt x="1" y="68"/>
                  </a:lnTo>
                  <a:lnTo>
                    <a:pt x="1" y="102"/>
                  </a:lnTo>
                  <a:lnTo>
                    <a:pt x="102" y="237"/>
                  </a:lnTo>
                  <a:lnTo>
                    <a:pt x="236" y="304"/>
                  </a:lnTo>
                  <a:lnTo>
                    <a:pt x="405" y="338"/>
                  </a:lnTo>
                  <a:lnTo>
                    <a:pt x="506" y="371"/>
                  </a:lnTo>
                  <a:lnTo>
                    <a:pt x="573" y="338"/>
                  </a:lnTo>
                  <a:lnTo>
                    <a:pt x="607" y="304"/>
                  </a:lnTo>
                  <a:lnTo>
                    <a:pt x="640" y="270"/>
                  </a:lnTo>
                  <a:lnTo>
                    <a:pt x="640" y="237"/>
                  </a:lnTo>
                  <a:lnTo>
                    <a:pt x="607" y="169"/>
                  </a:lnTo>
                  <a:lnTo>
                    <a:pt x="472" y="169"/>
                  </a:lnTo>
                  <a:lnTo>
                    <a:pt x="371" y="136"/>
                  </a:lnTo>
                  <a:lnTo>
                    <a:pt x="236" y="102"/>
                  </a:lnTo>
                  <a:lnTo>
                    <a:pt x="135" y="35"/>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1" name="Google Shape;321;p3"/>
            <p:cNvSpPr/>
            <p:nvPr/>
          </p:nvSpPr>
          <p:spPr>
            <a:xfrm>
              <a:off x="3753959" y="184075"/>
              <a:ext cx="16752" cy="45236"/>
            </a:xfrm>
            <a:custGeom>
              <a:avLst/>
              <a:gdLst/>
              <a:ahLst/>
              <a:cxnLst/>
              <a:rect l="l" t="t" r="r" b="b"/>
              <a:pathLst>
                <a:path w="337" h="910" extrusionOk="0">
                  <a:moveTo>
                    <a:pt x="236" y="0"/>
                  </a:moveTo>
                  <a:lnTo>
                    <a:pt x="202" y="34"/>
                  </a:lnTo>
                  <a:lnTo>
                    <a:pt x="101" y="202"/>
                  </a:lnTo>
                  <a:lnTo>
                    <a:pt x="34" y="438"/>
                  </a:lnTo>
                  <a:lnTo>
                    <a:pt x="0" y="674"/>
                  </a:lnTo>
                  <a:lnTo>
                    <a:pt x="34" y="775"/>
                  </a:lnTo>
                  <a:lnTo>
                    <a:pt x="67" y="876"/>
                  </a:lnTo>
                  <a:lnTo>
                    <a:pt x="101" y="910"/>
                  </a:lnTo>
                  <a:lnTo>
                    <a:pt x="135" y="910"/>
                  </a:lnTo>
                  <a:lnTo>
                    <a:pt x="168" y="876"/>
                  </a:lnTo>
                  <a:lnTo>
                    <a:pt x="202" y="842"/>
                  </a:lnTo>
                  <a:lnTo>
                    <a:pt x="202" y="640"/>
                  </a:lnTo>
                  <a:lnTo>
                    <a:pt x="236" y="438"/>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2" name="Google Shape;322;p3"/>
            <p:cNvSpPr/>
            <p:nvPr/>
          </p:nvSpPr>
          <p:spPr>
            <a:xfrm>
              <a:off x="3999974" y="359800"/>
              <a:ext cx="30174" cy="8401"/>
            </a:xfrm>
            <a:custGeom>
              <a:avLst/>
              <a:gdLst/>
              <a:ahLst/>
              <a:cxnLst/>
              <a:rect l="l" t="t" r="r" b="b"/>
              <a:pathLst>
                <a:path w="607" h="169" extrusionOk="0">
                  <a:moveTo>
                    <a:pt x="68" y="1"/>
                  </a:moveTo>
                  <a:lnTo>
                    <a:pt x="0" y="34"/>
                  </a:lnTo>
                  <a:lnTo>
                    <a:pt x="0" y="68"/>
                  </a:lnTo>
                  <a:lnTo>
                    <a:pt x="0" y="135"/>
                  </a:lnTo>
                  <a:lnTo>
                    <a:pt x="68" y="169"/>
                  </a:lnTo>
                  <a:lnTo>
                    <a:pt x="505" y="169"/>
                  </a:lnTo>
                  <a:lnTo>
                    <a:pt x="573" y="135"/>
                  </a:lnTo>
                  <a:lnTo>
                    <a:pt x="606" y="68"/>
                  </a:lnTo>
                  <a:lnTo>
                    <a:pt x="573" y="34"/>
                  </a:lnTo>
                  <a:lnTo>
                    <a:pt x="5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3" name="Google Shape;323;p3"/>
            <p:cNvSpPr/>
            <p:nvPr/>
          </p:nvSpPr>
          <p:spPr>
            <a:xfrm>
              <a:off x="3770661" y="125517"/>
              <a:ext cx="20133" cy="35195"/>
            </a:xfrm>
            <a:custGeom>
              <a:avLst/>
              <a:gdLst/>
              <a:ahLst/>
              <a:cxnLst/>
              <a:rect l="l" t="t" r="r" b="b"/>
              <a:pathLst>
                <a:path w="405" h="708" extrusionOk="0">
                  <a:moveTo>
                    <a:pt x="304" y="0"/>
                  </a:moveTo>
                  <a:lnTo>
                    <a:pt x="236" y="67"/>
                  </a:lnTo>
                  <a:lnTo>
                    <a:pt x="135" y="303"/>
                  </a:lnTo>
                  <a:lnTo>
                    <a:pt x="1" y="572"/>
                  </a:lnTo>
                  <a:lnTo>
                    <a:pt x="1" y="640"/>
                  </a:lnTo>
                  <a:lnTo>
                    <a:pt x="34" y="707"/>
                  </a:lnTo>
                  <a:lnTo>
                    <a:pt x="135" y="707"/>
                  </a:lnTo>
                  <a:lnTo>
                    <a:pt x="203" y="673"/>
                  </a:lnTo>
                  <a:lnTo>
                    <a:pt x="337" y="404"/>
                  </a:lnTo>
                  <a:lnTo>
                    <a:pt x="405" y="101"/>
                  </a:lnTo>
                  <a:lnTo>
                    <a:pt x="405" y="34"/>
                  </a:lnTo>
                  <a:lnTo>
                    <a:pt x="37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4" name="Google Shape;324;p3"/>
            <p:cNvSpPr/>
            <p:nvPr/>
          </p:nvSpPr>
          <p:spPr>
            <a:xfrm>
              <a:off x="4043470" y="371532"/>
              <a:ext cx="41906" cy="16752"/>
            </a:xfrm>
            <a:custGeom>
              <a:avLst/>
              <a:gdLst/>
              <a:ahLst/>
              <a:cxnLst/>
              <a:rect l="l" t="t" r="r" b="b"/>
              <a:pathLst>
                <a:path w="843" h="337" extrusionOk="0">
                  <a:moveTo>
                    <a:pt x="68" y="0"/>
                  </a:moveTo>
                  <a:lnTo>
                    <a:pt x="1" y="34"/>
                  </a:lnTo>
                  <a:lnTo>
                    <a:pt x="1" y="101"/>
                  </a:lnTo>
                  <a:lnTo>
                    <a:pt x="34" y="135"/>
                  </a:lnTo>
                  <a:lnTo>
                    <a:pt x="203" y="236"/>
                  </a:lnTo>
                  <a:lnTo>
                    <a:pt x="405" y="303"/>
                  </a:lnTo>
                  <a:lnTo>
                    <a:pt x="573" y="337"/>
                  </a:lnTo>
                  <a:lnTo>
                    <a:pt x="775" y="337"/>
                  </a:lnTo>
                  <a:lnTo>
                    <a:pt x="809" y="303"/>
                  </a:lnTo>
                  <a:lnTo>
                    <a:pt x="842" y="236"/>
                  </a:lnTo>
                  <a:lnTo>
                    <a:pt x="842" y="202"/>
                  </a:lnTo>
                  <a:lnTo>
                    <a:pt x="775" y="169"/>
                  </a:lnTo>
                  <a:lnTo>
                    <a:pt x="438" y="101"/>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5" name="Google Shape;325;p3"/>
            <p:cNvSpPr/>
            <p:nvPr/>
          </p:nvSpPr>
          <p:spPr>
            <a:xfrm>
              <a:off x="4190761" y="413387"/>
              <a:ext cx="30174" cy="13422"/>
            </a:xfrm>
            <a:custGeom>
              <a:avLst/>
              <a:gdLst/>
              <a:ahLst/>
              <a:cxnLst/>
              <a:rect l="l" t="t" r="r" b="b"/>
              <a:pathLst>
                <a:path w="607" h="270" extrusionOk="0">
                  <a:moveTo>
                    <a:pt x="68" y="0"/>
                  </a:moveTo>
                  <a:lnTo>
                    <a:pt x="0" y="67"/>
                  </a:lnTo>
                  <a:lnTo>
                    <a:pt x="0" y="101"/>
                  </a:lnTo>
                  <a:lnTo>
                    <a:pt x="34" y="135"/>
                  </a:lnTo>
                  <a:lnTo>
                    <a:pt x="304" y="236"/>
                  </a:lnTo>
                  <a:lnTo>
                    <a:pt x="438" y="269"/>
                  </a:lnTo>
                  <a:lnTo>
                    <a:pt x="573" y="236"/>
                  </a:lnTo>
                  <a:lnTo>
                    <a:pt x="607" y="202"/>
                  </a:lnTo>
                  <a:lnTo>
                    <a:pt x="607" y="168"/>
                  </a:lnTo>
                  <a:lnTo>
                    <a:pt x="607" y="135"/>
                  </a:lnTo>
                  <a:lnTo>
                    <a:pt x="573" y="101"/>
                  </a:lnTo>
                  <a:lnTo>
                    <a:pt x="10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6" name="Google Shape;326;p3"/>
            <p:cNvSpPr/>
            <p:nvPr/>
          </p:nvSpPr>
          <p:spPr>
            <a:xfrm>
              <a:off x="4230926" y="426759"/>
              <a:ext cx="43546" cy="13422"/>
            </a:xfrm>
            <a:custGeom>
              <a:avLst/>
              <a:gdLst/>
              <a:ahLst/>
              <a:cxnLst/>
              <a:rect l="l" t="t" r="r" b="b"/>
              <a:pathLst>
                <a:path w="876" h="270" extrusionOk="0">
                  <a:moveTo>
                    <a:pt x="34" y="0"/>
                  </a:moveTo>
                  <a:lnTo>
                    <a:pt x="1" y="68"/>
                  </a:lnTo>
                  <a:lnTo>
                    <a:pt x="34" y="135"/>
                  </a:lnTo>
                  <a:lnTo>
                    <a:pt x="68" y="169"/>
                  </a:lnTo>
                  <a:lnTo>
                    <a:pt x="236" y="202"/>
                  </a:lnTo>
                  <a:lnTo>
                    <a:pt x="438" y="236"/>
                  </a:lnTo>
                  <a:lnTo>
                    <a:pt x="640" y="270"/>
                  </a:lnTo>
                  <a:lnTo>
                    <a:pt x="842" y="236"/>
                  </a:lnTo>
                  <a:lnTo>
                    <a:pt x="876" y="202"/>
                  </a:lnTo>
                  <a:lnTo>
                    <a:pt x="876" y="169"/>
                  </a:lnTo>
                  <a:lnTo>
                    <a:pt x="876" y="135"/>
                  </a:lnTo>
                  <a:lnTo>
                    <a:pt x="842" y="101"/>
                  </a:lnTo>
                  <a:lnTo>
                    <a:pt x="438" y="34"/>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7" name="Google Shape;327;p3"/>
            <p:cNvSpPr/>
            <p:nvPr/>
          </p:nvSpPr>
          <p:spPr>
            <a:xfrm>
              <a:off x="4143884" y="398276"/>
              <a:ext cx="35195" cy="13471"/>
            </a:xfrm>
            <a:custGeom>
              <a:avLst/>
              <a:gdLst/>
              <a:ahLst/>
              <a:cxnLst/>
              <a:rect l="l" t="t" r="r" b="b"/>
              <a:pathLst>
                <a:path w="708" h="271" extrusionOk="0">
                  <a:moveTo>
                    <a:pt x="34" y="1"/>
                  </a:moveTo>
                  <a:lnTo>
                    <a:pt x="1" y="35"/>
                  </a:lnTo>
                  <a:lnTo>
                    <a:pt x="1" y="102"/>
                  </a:lnTo>
                  <a:lnTo>
                    <a:pt x="68" y="136"/>
                  </a:lnTo>
                  <a:lnTo>
                    <a:pt x="371" y="237"/>
                  </a:lnTo>
                  <a:lnTo>
                    <a:pt x="506" y="270"/>
                  </a:lnTo>
                  <a:lnTo>
                    <a:pt x="640" y="237"/>
                  </a:lnTo>
                  <a:lnTo>
                    <a:pt x="708" y="203"/>
                  </a:lnTo>
                  <a:lnTo>
                    <a:pt x="708" y="169"/>
                  </a:lnTo>
                  <a:lnTo>
                    <a:pt x="708" y="102"/>
                  </a:lnTo>
                  <a:lnTo>
                    <a:pt x="640" y="68"/>
                  </a:lnTo>
                  <a:lnTo>
                    <a:pt x="405" y="35"/>
                  </a:lnTo>
                  <a:lnTo>
                    <a:pt x="1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8" name="Google Shape;328;p3"/>
            <p:cNvSpPr/>
            <p:nvPr/>
          </p:nvSpPr>
          <p:spPr>
            <a:xfrm>
              <a:off x="4097057" y="383213"/>
              <a:ext cx="36835" cy="13471"/>
            </a:xfrm>
            <a:custGeom>
              <a:avLst/>
              <a:gdLst/>
              <a:ahLst/>
              <a:cxnLst/>
              <a:rect l="l" t="t" r="r" b="b"/>
              <a:pathLst>
                <a:path w="741" h="271" extrusionOk="0">
                  <a:moveTo>
                    <a:pt x="101" y="1"/>
                  </a:moveTo>
                  <a:lnTo>
                    <a:pt x="34" y="35"/>
                  </a:lnTo>
                  <a:lnTo>
                    <a:pt x="0" y="102"/>
                  </a:lnTo>
                  <a:lnTo>
                    <a:pt x="34" y="169"/>
                  </a:lnTo>
                  <a:lnTo>
                    <a:pt x="101" y="203"/>
                  </a:lnTo>
                  <a:lnTo>
                    <a:pt x="370" y="237"/>
                  </a:lnTo>
                  <a:lnTo>
                    <a:pt x="539" y="270"/>
                  </a:lnTo>
                  <a:lnTo>
                    <a:pt x="741" y="270"/>
                  </a:lnTo>
                  <a:lnTo>
                    <a:pt x="741" y="203"/>
                  </a:lnTo>
                  <a:lnTo>
                    <a:pt x="741" y="169"/>
                  </a:lnTo>
                  <a:lnTo>
                    <a:pt x="707" y="136"/>
                  </a:lnTo>
                  <a:lnTo>
                    <a:pt x="572" y="68"/>
                  </a:lnTo>
                  <a:lnTo>
                    <a:pt x="438" y="35"/>
                  </a:lnTo>
                  <a:lnTo>
                    <a:pt x="269" y="35"/>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29" name="Google Shape;329;p3"/>
          <p:cNvGrpSpPr/>
          <p:nvPr/>
        </p:nvGrpSpPr>
        <p:grpSpPr>
          <a:xfrm>
            <a:off x="2245156" y="3236816"/>
            <a:ext cx="3792525" cy="1904639"/>
            <a:chOff x="1112916" y="3236816"/>
            <a:chExt cx="3792525" cy="1904639"/>
          </a:xfrm>
        </p:grpSpPr>
        <p:sp>
          <p:nvSpPr>
            <p:cNvPr id="330" name="Google Shape;330;p3"/>
            <p:cNvSpPr/>
            <p:nvPr/>
          </p:nvSpPr>
          <p:spPr>
            <a:xfrm>
              <a:off x="2108757" y="3363974"/>
              <a:ext cx="2639352" cy="629329"/>
            </a:xfrm>
            <a:custGeom>
              <a:avLst/>
              <a:gdLst/>
              <a:ahLst/>
              <a:cxnLst/>
              <a:rect l="l" t="t" r="r" b="b"/>
              <a:pathLst>
                <a:path w="53095" h="12660" extrusionOk="0">
                  <a:moveTo>
                    <a:pt x="48112" y="1"/>
                  </a:moveTo>
                  <a:lnTo>
                    <a:pt x="46496" y="34"/>
                  </a:lnTo>
                  <a:lnTo>
                    <a:pt x="43264" y="135"/>
                  </a:lnTo>
                  <a:lnTo>
                    <a:pt x="40032" y="236"/>
                  </a:lnTo>
                  <a:lnTo>
                    <a:pt x="36699" y="371"/>
                  </a:lnTo>
                  <a:lnTo>
                    <a:pt x="33365" y="438"/>
                  </a:lnTo>
                  <a:lnTo>
                    <a:pt x="29999" y="472"/>
                  </a:lnTo>
                  <a:lnTo>
                    <a:pt x="26666" y="506"/>
                  </a:lnTo>
                  <a:lnTo>
                    <a:pt x="20067" y="506"/>
                  </a:lnTo>
                  <a:lnTo>
                    <a:pt x="13501" y="472"/>
                  </a:lnTo>
                  <a:lnTo>
                    <a:pt x="6768" y="405"/>
                  </a:lnTo>
                  <a:lnTo>
                    <a:pt x="3569" y="371"/>
                  </a:lnTo>
                  <a:lnTo>
                    <a:pt x="1145" y="371"/>
                  </a:lnTo>
                  <a:lnTo>
                    <a:pt x="337" y="438"/>
                  </a:lnTo>
                  <a:lnTo>
                    <a:pt x="202" y="236"/>
                  </a:lnTo>
                  <a:lnTo>
                    <a:pt x="169" y="236"/>
                  </a:lnTo>
                  <a:lnTo>
                    <a:pt x="169" y="270"/>
                  </a:lnTo>
                  <a:lnTo>
                    <a:pt x="169" y="438"/>
                  </a:lnTo>
                  <a:lnTo>
                    <a:pt x="68" y="438"/>
                  </a:lnTo>
                  <a:lnTo>
                    <a:pt x="34" y="472"/>
                  </a:lnTo>
                  <a:lnTo>
                    <a:pt x="0" y="506"/>
                  </a:lnTo>
                  <a:lnTo>
                    <a:pt x="34" y="539"/>
                  </a:lnTo>
                  <a:lnTo>
                    <a:pt x="202" y="539"/>
                  </a:lnTo>
                  <a:lnTo>
                    <a:pt x="236" y="809"/>
                  </a:lnTo>
                  <a:lnTo>
                    <a:pt x="303" y="1045"/>
                  </a:lnTo>
                  <a:lnTo>
                    <a:pt x="472" y="1550"/>
                  </a:lnTo>
                  <a:lnTo>
                    <a:pt x="977" y="3065"/>
                  </a:lnTo>
                  <a:lnTo>
                    <a:pt x="2088" y="6330"/>
                  </a:lnTo>
                  <a:lnTo>
                    <a:pt x="4243" y="12593"/>
                  </a:lnTo>
                  <a:lnTo>
                    <a:pt x="4276" y="12626"/>
                  </a:lnTo>
                  <a:lnTo>
                    <a:pt x="4310" y="12660"/>
                  </a:lnTo>
                  <a:lnTo>
                    <a:pt x="4377" y="12660"/>
                  </a:lnTo>
                  <a:lnTo>
                    <a:pt x="4445" y="12626"/>
                  </a:lnTo>
                  <a:lnTo>
                    <a:pt x="4478" y="12559"/>
                  </a:lnTo>
                  <a:lnTo>
                    <a:pt x="4445" y="12525"/>
                  </a:lnTo>
                  <a:lnTo>
                    <a:pt x="2391" y="6229"/>
                  </a:lnTo>
                  <a:lnTo>
                    <a:pt x="1280" y="2997"/>
                  </a:lnTo>
                  <a:lnTo>
                    <a:pt x="741" y="1482"/>
                  </a:lnTo>
                  <a:lnTo>
                    <a:pt x="606" y="1011"/>
                  </a:lnTo>
                  <a:lnTo>
                    <a:pt x="438" y="573"/>
                  </a:lnTo>
                  <a:lnTo>
                    <a:pt x="1179" y="640"/>
                  </a:lnTo>
                  <a:lnTo>
                    <a:pt x="1953" y="640"/>
                  </a:lnTo>
                  <a:lnTo>
                    <a:pt x="3468" y="674"/>
                  </a:lnTo>
                  <a:lnTo>
                    <a:pt x="6498" y="674"/>
                  </a:lnTo>
                  <a:lnTo>
                    <a:pt x="13232" y="708"/>
                  </a:lnTo>
                  <a:lnTo>
                    <a:pt x="19932" y="775"/>
                  </a:lnTo>
                  <a:lnTo>
                    <a:pt x="26666" y="775"/>
                  </a:lnTo>
                  <a:lnTo>
                    <a:pt x="29931" y="742"/>
                  </a:lnTo>
                  <a:lnTo>
                    <a:pt x="33231" y="708"/>
                  </a:lnTo>
                  <a:lnTo>
                    <a:pt x="36497" y="607"/>
                  </a:lnTo>
                  <a:lnTo>
                    <a:pt x="39796" y="506"/>
                  </a:lnTo>
                  <a:lnTo>
                    <a:pt x="43062" y="405"/>
                  </a:lnTo>
                  <a:lnTo>
                    <a:pt x="46328" y="304"/>
                  </a:lnTo>
                  <a:lnTo>
                    <a:pt x="47944" y="270"/>
                  </a:lnTo>
                  <a:lnTo>
                    <a:pt x="49593" y="270"/>
                  </a:lnTo>
                  <a:lnTo>
                    <a:pt x="51210" y="304"/>
                  </a:lnTo>
                  <a:lnTo>
                    <a:pt x="52859" y="337"/>
                  </a:lnTo>
                  <a:lnTo>
                    <a:pt x="52624" y="674"/>
                  </a:lnTo>
                  <a:lnTo>
                    <a:pt x="52422" y="1011"/>
                  </a:lnTo>
                  <a:lnTo>
                    <a:pt x="52051" y="1752"/>
                  </a:lnTo>
                  <a:lnTo>
                    <a:pt x="51445" y="3267"/>
                  </a:lnTo>
                  <a:lnTo>
                    <a:pt x="50873" y="4647"/>
                  </a:lnTo>
                  <a:lnTo>
                    <a:pt x="50334" y="6095"/>
                  </a:lnTo>
                  <a:lnTo>
                    <a:pt x="49762" y="7542"/>
                  </a:lnTo>
                  <a:lnTo>
                    <a:pt x="49257" y="9058"/>
                  </a:lnTo>
                  <a:lnTo>
                    <a:pt x="48752" y="10539"/>
                  </a:lnTo>
                  <a:lnTo>
                    <a:pt x="48314" y="12054"/>
                  </a:lnTo>
                  <a:lnTo>
                    <a:pt x="26531" y="12121"/>
                  </a:lnTo>
                  <a:lnTo>
                    <a:pt x="15589" y="12088"/>
                  </a:lnTo>
                  <a:lnTo>
                    <a:pt x="10067" y="12054"/>
                  </a:lnTo>
                  <a:lnTo>
                    <a:pt x="7306" y="12088"/>
                  </a:lnTo>
                  <a:lnTo>
                    <a:pt x="4546" y="12121"/>
                  </a:lnTo>
                  <a:lnTo>
                    <a:pt x="4512" y="12155"/>
                  </a:lnTo>
                  <a:lnTo>
                    <a:pt x="4478" y="12189"/>
                  </a:lnTo>
                  <a:lnTo>
                    <a:pt x="4512" y="12256"/>
                  </a:lnTo>
                  <a:lnTo>
                    <a:pt x="4546" y="12256"/>
                  </a:lnTo>
                  <a:lnTo>
                    <a:pt x="7239" y="12323"/>
                  </a:lnTo>
                  <a:lnTo>
                    <a:pt x="9933" y="12357"/>
                  </a:lnTo>
                  <a:lnTo>
                    <a:pt x="15319" y="12323"/>
                  </a:lnTo>
                  <a:lnTo>
                    <a:pt x="48247" y="12323"/>
                  </a:lnTo>
                  <a:lnTo>
                    <a:pt x="48247" y="12391"/>
                  </a:lnTo>
                  <a:lnTo>
                    <a:pt x="48314" y="12424"/>
                  </a:lnTo>
                  <a:lnTo>
                    <a:pt x="48381" y="12424"/>
                  </a:lnTo>
                  <a:lnTo>
                    <a:pt x="48449" y="12357"/>
                  </a:lnTo>
                  <a:lnTo>
                    <a:pt x="48482" y="12323"/>
                  </a:lnTo>
                  <a:lnTo>
                    <a:pt x="48516" y="12323"/>
                  </a:lnTo>
                  <a:lnTo>
                    <a:pt x="48583" y="12290"/>
                  </a:lnTo>
                  <a:lnTo>
                    <a:pt x="48617" y="12222"/>
                  </a:lnTo>
                  <a:lnTo>
                    <a:pt x="48617" y="12121"/>
                  </a:lnTo>
                  <a:lnTo>
                    <a:pt x="48550" y="12054"/>
                  </a:lnTo>
                  <a:lnTo>
                    <a:pt x="49055" y="10640"/>
                  </a:lnTo>
                  <a:lnTo>
                    <a:pt x="49526" y="9226"/>
                  </a:lnTo>
                  <a:lnTo>
                    <a:pt x="49964" y="7812"/>
                  </a:lnTo>
                  <a:lnTo>
                    <a:pt x="50469" y="6398"/>
                  </a:lnTo>
                  <a:lnTo>
                    <a:pt x="51075" y="4748"/>
                  </a:lnTo>
                  <a:lnTo>
                    <a:pt x="51748" y="3132"/>
                  </a:lnTo>
                  <a:lnTo>
                    <a:pt x="52051" y="2459"/>
                  </a:lnTo>
                  <a:lnTo>
                    <a:pt x="52388" y="1752"/>
                  </a:lnTo>
                  <a:lnTo>
                    <a:pt x="52725" y="1078"/>
                  </a:lnTo>
                  <a:lnTo>
                    <a:pt x="52859" y="708"/>
                  </a:lnTo>
                  <a:lnTo>
                    <a:pt x="52960" y="371"/>
                  </a:lnTo>
                  <a:lnTo>
                    <a:pt x="53028" y="337"/>
                  </a:lnTo>
                  <a:lnTo>
                    <a:pt x="53061" y="337"/>
                  </a:lnTo>
                  <a:lnTo>
                    <a:pt x="53095" y="236"/>
                  </a:lnTo>
                  <a:lnTo>
                    <a:pt x="53061" y="135"/>
                  </a:lnTo>
                  <a:lnTo>
                    <a:pt x="53028" y="102"/>
                  </a:lnTo>
                  <a:lnTo>
                    <a:pt x="52960" y="102"/>
                  </a:lnTo>
                  <a:lnTo>
                    <a:pt x="51344" y="34"/>
                  </a:lnTo>
                  <a:lnTo>
                    <a:pt x="497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1" name="Google Shape;331;p3"/>
            <p:cNvSpPr/>
            <p:nvPr/>
          </p:nvSpPr>
          <p:spPr>
            <a:xfrm>
              <a:off x="3417522" y="3312127"/>
              <a:ext cx="30174" cy="30174"/>
            </a:xfrm>
            <a:custGeom>
              <a:avLst/>
              <a:gdLst/>
              <a:ahLst/>
              <a:cxnLst/>
              <a:rect l="l" t="t" r="r" b="b"/>
              <a:pathLst>
                <a:path w="607" h="607" extrusionOk="0">
                  <a:moveTo>
                    <a:pt x="338" y="0"/>
                  </a:moveTo>
                  <a:lnTo>
                    <a:pt x="237" y="34"/>
                  </a:lnTo>
                  <a:lnTo>
                    <a:pt x="102" y="67"/>
                  </a:lnTo>
                  <a:lnTo>
                    <a:pt x="35" y="135"/>
                  </a:lnTo>
                  <a:lnTo>
                    <a:pt x="1" y="202"/>
                  </a:lnTo>
                  <a:lnTo>
                    <a:pt x="1" y="269"/>
                  </a:lnTo>
                  <a:lnTo>
                    <a:pt x="1" y="370"/>
                  </a:lnTo>
                  <a:lnTo>
                    <a:pt x="35" y="438"/>
                  </a:lnTo>
                  <a:lnTo>
                    <a:pt x="68" y="505"/>
                  </a:lnTo>
                  <a:lnTo>
                    <a:pt x="136" y="572"/>
                  </a:lnTo>
                  <a:lnTo>
                    <a:pt x="203" y="606"/>
                  </a:lnTo>
                  <a:lnTo>
                    <a:pt x="405" y="606"/>
                  </a:lnTo>
                  <a:lnTo>
                    <a:pt x="472" y="539"/>
                  </a:lnTo>
                  <a:lnTo>
                    <a:pt x="540" y="471"/>
                  </a:lnTo>
                  <a:lnTo>
                    <a:pt x="573" y="404"/>
                  </a:lnTo>
                  <a:lnTo>
                    <a:pt x="607" y="303"/>
                  </a:lnTo>
                  <a:lnTo>
                    <a:pt x="607" y="236"/>
                  </a:lnTo>
                  <a:lnTo>
                    <a:pt x="573" y="135"/>
                  </a:lnTo>
                  <a:lnTo>
                    <a:pt x="540" y="67"/>
                  </a:lnTo>
                  <a:lnTo>
                    <a:pt x="4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2" name="Google Shape;332;p3"/>
            <p:cNvSpPr/>
            <p:nvPr/>
          </p:nvSpPr>
          <p:spPr>
            <a:xfrm>
              <a:off x="2599146" y="4053551"/>
              <a:ext cx="1665285" cy="15112"/>
            </a:xfrm>
            <a:custGeom>
              <a:avLst/>
              <a:gdLst/>
              <a:ahLst/>
              <a:cxnLst/>
              <a:rect l="l" t="t" r="r" b="b"/>
              <a:pathLst>
                <a:path w="33500" h="304" extrusionOk="0">
                  <a:moveTo>
                    <a:pt x="23130" y="0"/>
                  </a:moveTo>
                  <a:lnTo>
                    <a:pt x="21009" y="67"/>
                  </a:lnTo>
                  <a:lnTo>
                    <a:pt x="18922" y="101"/>
                  </a:lnTo>
                  <a:lnTo>
                    <a:pt x="16834" y="135"/>
                  </a:lnTo>
                  <a:lnTo>
                    <a:pt x="4242" y="135"/>
                  </a:lnTo>
                  <a:lnTo>
                    <a:pt x="34" y="168"/>
                  </a:lnTo>
                  <a:lnTo>
                    <a:pt x="0" y="168"/>
                  </a:lnTo>
                  <a:lnTo>
                    <a:pt x="0" y="202"/>
                  </a:lnTo>
                  <a:lnTo>
                    <a:pt x="0" y="236"/>
                  </a:lnTo>
                  <a:lnTo>
                    <a:pt x="34" y="236"/>
                  </a:lnTo>
                  <a:lnTo>
                    <a:pt x="4242" y="303"/>
                  </a:lnTo>
                  <a:lnTo>
                    <a:pt x="8417" y="303"/>
                  </a:lnTo>
                  <a:lnTo>
                    <a:pt x="16834" y="269"/>
                  </a:lnTo>
                  <a:lnTo>
                    <a:pt x="18854" y="269"/>
                  </a:lnTo>
                  <a:lnTo>
                    <a:pt x="20874" y="202"/>
                  </a:lnTo>
                  <a:lnTo>
                    <a:pt x="22928" y="168"/>
                  </a:lnTo>
                  <a:lnTo>
                    <a:pt x="27069" y="168"/>
                  </a:lnTo>
                  <a:lnTo>
                    <a:pt x="29190" y="202"/>
                  </a:lnTo>
                  <a:lnTo>
                    <a:pt x="33433" y="303"/>
                  </a:lnTo>
                  <a:lnTo>
                    <a:pt x="33500" y="269"/>
                  </a:lnTo>
                  <a:lnTo>
                    <a:pt x="33500" y="202"/>
                  </a:lnTo>
                  <a:lnTo>
                    <a:pt x="33500" y="168"/>
                  </a:lnTo>
                  <a:lnTo>
                    <a:pt x="33433" y="135"/>
                  </a:lnTo>
                  <a:lnTo>
                    <a:pt x="29325" y="34"/>
                  </a:lnTo>
                  <a:lnTo>
                    <a:pt x="272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3" name="Google Shape;333;p3"/>
            <p:cNvSpPr/>
            <p:nvPr/>
          </p:nvSpPr>
          <p:spPr>
            <a:xfrm>
              <a:off x="3020885" y="5056053"/>
              <a:ext cx="856951" cy="85402"/>
            </a:xfrm>
            <a:custGeom>
              <a:avLst/>
              <a:gdLst/>
              <a:ahLst/>
              <a:cxnLst/>
              <a:rect l="l" t="t" r="r" b="b"/>
              <a:pathLst>
                <a:path w="17239" h="1718" extrusionOk="0">
                  <a:moveTo>
                    <a:pt x="17070" y="0"/>
                  </a:moveTo>
                  <a:lnTo>
                    <a:pt x="8552" y="34"/>
                  </a:lnTo>
                  <a:lnTo>
                    <a:pt x="4310" y="68"/>
                  </a:lnTo>
                  <a:lnTo>
                    <a:pt x="2256" y="68"/>
                  </a:lnTo>
                  <a:lnTo>
                    <a:pt x="1246" y="101"/>
                  </a:lnTo>
                  <a:lnTo>
                    <a:pt x="741" y="169"/>
                  </a:lnTo>
                  <a:lnTo>
                    <a:pt x="236" y="236"/>
                  </a:lnTo>
                  <a:lnTo>
                    <a:pt x="203" y="101"/>
                  </a:lnTo>
                  <a:lnTo>
                    <a:pt x="169" y="68"/>
                  </a:lnTo>
                  <a:lnTo>
                    <a:pt x="135" y="68"/>
                  </a:lnTo>
                  <a:lnTo>
                    <a:pt x="34" y="303"/>
                  </a:lnTo>
                  <a:lnTo>
                    <a:pt x="1" y="303"/>
                  </a:lnTo>
                  <a:lnTo>
                    <a:pt x="1" y="337"/>
                  </a:lnTo>
                  <a:lnTo>
                    <a:pt x="1" y="404"/>
                  </a:lnTo>
                  <a:lnTo>
                    <a:pt x="1" y="707"/>
                  </a:lnTo>
                  <a:lnTo>
                    <a:pt x="1" y="977"/>
                  </a:lnTo>
                  <a:lnTo>
                    <a:pt x="1" y="1347"/>
                  </a:lnTo>
                  <a:lnTo>
                    <a:pt x="1" y="1717"/>
                  </a:lnTo>
                  <a:lnTo>
                    <a:pt x="270" y="1717"/>
                  </a:lnTo>
                  <a:lnTo>
                    <a:pt x="203" y="1145"/>
                  </a:lnTo>
                  <a:lnTo>
                    <a:pt x="236" y="775"/>
                  </a:lnTo>
                  <a:lnTo>
                    <a:pt x="236" y="404"/>
                  </a:lnTo>
                  <a:lnTo>
                    <a:pt x="1246" y="438"/>
                  </a:lnTo>
                  <a:lnTo>
                    <a:pt x="2290" y="371"/>
                  </a:lnTo>
                  <a:lnTo>
                    <a:pt x="3300" y="303"/>
                  </a:lnTo>
                  <a:lnTo>
                    <a:pt x="4310" y="270"/>
                  </a:lnTo>
                  <a:lnTo>
                    <a:pt x="8552" y="270"/>
                  </a:lnTo>
                  <a:lnTo>
                    <a:pt x="16936" y="303"/>
                  </a:lnTo>
                  <a:lnTo>
                    <a:pt x="16969" y="1650"/>
                  </a:lnTo>
                  <a:lnTo>
                    <a:pt x="16969" y="1717"/>
                  </a:lnTo>
                  <a:lnTo>
                    <a:pt x="17239" y="1717"/>
                  </a:lnTo>
                  <a:lnTo>
                    <a:pt x="17239" y="741"/>
                  </a:lnTo>
                  <a:lnTo>
                    <a:pt x="17205" y="135"/>
                  </a:lnTo>
                  <a:lnTo>
                    <a:pt x="17205" y="101"/>
                  </a:lnTo>
                  <a:lnTo>
                    <a:pt x="17171" y="34"/>
                  </a:lnTo>
                  <a:lnTo>
                    <a:pt x="17138" y="34"/>
                  </a:lnTo>
                  <a:lnTo>
                    <a:pt x="170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4" name="Google Shape;334;p3"/>
            <p:cNvSpPr/>
            <p:nvPr/>
          </p:nvSpPr>
          <p:spPr>
            <a:xfrm>
              <a:off x="1456015" y="4207503"/>
              <a:ext cx="649461" cy="933951"/>
            </a:xfrm>
            <a:custGeom>
              <a:avLst/>
              <a:gdLst/>
              <a:ahLst/>
              <a:cxnLst/>
              <a:rect l="l" t="t" r="r" b="b"/>
              <a:pathLst>
                <a:path w="13065" h="18788" extrusionOk="0">
                  <a:moveTo>
                    <a:pt x="1146" y="1"/>
                  </a:moveTo>
                  <a:lnTo>
                    <a:pt x="977" y="34"/>
                  </a:lnTo>
                  <a:lnTo>
                    <a:pt x="809" y="68"/>
                  </a:lnTo>
                  <a:lnTo>
                    <a:pt x="641" y="135"/>
                  </a:lnTo>
                  <a:lnTo>
                    <a:pt x="472" y="270"/>
                  </a:lnTo>
                  <a:lnTo>
                    <a:pt x="338" y="438"/>
                  </a:lnTo>
                  <a:lnTo>
                    <a:pt x="237" y="573"/>
                  </a:lnTo>
                  <a:lnTo>
                    <a:pt x="136" y="741"/>
                  </a:lnTo>
                  <a:lnTo>
                    <a:pt x="68" y="943"/>
                  </a:lnTo>
                  <a:lnTo>
                    <a:pt x="35" y="1112"/>
                  </a:lnTo>
                  <a:lnTo>
                    <a:pt x="1" y="1516"/>
                  </a:lnTo>
                  <a:lnTo>
                    <a:pt x="35" y="1953"/>
                  </a:lnTo>
                  <a:lnTo>
                    <a:pt x="68" y="2391"/>
                  </a:lnTo>
                  <a:lnTo>
                    <a:pt x="169" y="2795"/>
                  </a:lnTo>
                  <a:lnTo>
                    <a:pt x="338" y="3536"/>
                  </a:lnTo>
                  <a:lnTo>
                    <a:pt x="573" y="4310"/>
                  </a:lnTo>
                  <a:lnTo>
                    <a:pt x="809" y="5084"/>
                  </a:lnTo>
                  <a:lnTo>
                    <a:pt x="910" y="5387"/>
                  </a:lnTo>
                  <a:lnTo>
                    <a:pt x="1011" y="5690"/>
                  </a:lnTo>
                  <a:lnTo>
                    <a:pt x="1078" y="5825"/>
                  </a:lnTo>
                  <a:lnTo>
                    <a:pt x="1179" y="5926"/>
                  </a:lnTo>
                  <a:lnTo>
                    <a:pt x="1314" y="5993"/>
                  </a:lnTo>
                  <a:lnTo>
                    <a:pt x="1449" y="6027"/>
                  </a:lnTo>
                  <a:lnTo>
                    <a:pt x="1415" y="6094"/>
                  </a:lnTo>
                  <a:lnTo>
                    <a:pt x="1415" y="6633"/>
                  </a:lnTo>
                  <a:lnTo>
                    <a:pt x="1415" y="6869"/>
                  </a:lnTo>
                  <a:lnTo>
                    <a:pt x="1449" y="7138"/>
                  </a:lnTo>
                  <a:lnTo>
                    <a:pt x="1516" y="7374"/>
                  </a:lnTo>
                  <a:lnTo>
                    <a:pt x="1583" y="7609"/>
                  </a:lnTo>
                  <a:lnTo>
                    <a:pt x="1718" y="7845"/>
                  </a:lnTo>
                  <a:lnTo>
                    <a:pt x="1886" y="8081"/>
                  </a:lnTo>
                  <a:lnTo>
                    <a:pt x="2156" y="8384"/>
                  </a:lnTo>
                  <a:lnTo>
                    <a:pt x="2425" y="8721"/>
                  </a:lnTo>
                  <a:lnTo>
                    <a:pt x="2694" y="9024"/>
                  </a:lnTo>
                  <a:lnTo>
                    <a:pt x="2964" y="9360"/>
                  </a:lnTo>
                  <a:lnTo>
                    <a:pt x="3132" y="9596"/>
                  </a:lnTo>
                  <a:lnTo>
                    <a:pt x="3233" y="9865"/>
                  </a:lnTo>
                  <a:lnTo>
                    <a:pt x="3267" y="10135"/>
                  </a:lnTo>
                  <a:lnTo>
                    <a:pt x="3267" y="10404"/>
                  </a:lnTo>
                  <a:lnTo>
                    <a:pt x="3233" y="10673"/>
                  </a:lnTo>
                  <a:lnTo>
                    <a:pt x="3166" y="10943"/>
                  </a:lnTo>
                  <a:lnTo>
                    <a:pt x="3031" y="11178"/>
                  </a:lnTo>
                  <a:lnTo>
                    <a:pt x="2930" y="11448"/>
                  </a:lnTo>
                  <a:lnTo>
                    <a:pt x="2492" y="12188"/>
                  </a:lnTo>
                  <a:lnTo>
                    <a:pt x="2324" y="12559"/>
                  </a:lnTo>
                  <a:lnTo>
                    <a:pt x="2156" y="12895"/>
                  </a:lnTo>
                  <a:lnTo>
                    <a:pt x="2055" y="13266"/>
                  </a:lnTo>
                  <a:lnTo>
                    <a:pt x="1987" y="13636"/>
                  </a:lnTo>
                  <a:lnTo>
                    <a:pt x="1987" y="14074"/>
                  </a:lnTo>
                  <a:lnTo>
                    <a:pt x="2055" y="14511"/>
                  </a:lnTo>
                  <a:lnTo>
                    <a:pt x="2156" y="14915"/>
                  </a:lnTo>
                  <a:lnTo>
                    <a:pt x="2324" y="15319"/>
                  </a:lnTo>
                  <a:lnTo>
                    <a:pt x="2560" y="15723"/>
                  </a:lnTo>
                  <a:lnTo>
                    <a:pt x="2795" y="16128"/>
                  </a:lnTo>
                  <a:lnTo>
                    <a:pt x="3065" y="16498"/>
                  </a:lnTo>
                  <a:lnTo>
                    <a:pt x="3368" y="16868"/>
                  </a:lnTo>
                  <a:lnTo>
                    <a:pt x="3671" y="17171"/>
                  </a:lnTo>
                  <a:lnTo>
                    <a:pt x="4007" y="17474"/>
                  </a:lnTo>
                  <a:lnTo>
                    <a:pt x="4243" y="17676"/>
                  </a:lnTo>
                  <a:lnTo>
                    <a:pt x="4512" y="17845"/>
                  </a:lnTo>
                  <a:lnTo>
                    <a:pt x="4815" y="17979"/>
                  </a:lnTo>
                  <a:lnTo>
                    <a:pt x="5118" y="18080"/>
                  </a:lnTo>
                  <a:lnTo>
                    <a:pt x="5421" y="18181"/>
                  </a:lnTo>
                  <a:lnTo>
                    <a:pt x="5758" y="18249"/>
                  </a:lnTo>
                  <a:lnTo>
                    <a:pt x="6364" y="18249"/>
                  </a:lnTo>
                  <a:lnTo>
                    <a:pt x="6701" y="18181"/>
                  </a:lnTo>
                  <a:lnTo>
                    <a:pt x="6970" y="18080"/>
                  </a:lnTo>
                  <a:lnTo>
                    <a:pt x="7172" y="17912"/>
                  </a:lnTo>
                  <a:lnTo>
                    <a:pt x="7341" y="17710"/>
                  </a:lnTo>
                  <a:lnTo>
                    <a:pt x="7475" y="17474"/>
                  </a:lnTo>
                  <a:lnTo>
                    <a:pt x="7610" y="17205"/>
                  </a:lnTo>
                  <a:lnTo>
                    <a:pt x="7677" y="16902"/>
                  </a:lnTo>
                  <a:lnTo>
                    <a:pt x="7745" y="16599"/>
                  </a:lnTo>
                  <a:lnTo>
                    <a:pt x="7812" y="16161"/>
                  </a:lnTo>
                  <a:lnTo>
                    <a:pt x="7846" y="15757"/>
                  </a:lnTo>
                  <a:lnTo>
                    <a:pt x="7913" y="14882"/>
                  </a:lnTo>
                  <a:lnTo>
                    <a:pt x="7980" y="14444"/>
                  </a:lnTo>
                  <a:lnTo>
                    <a:pt x="8014" y="14006"/>
                  </a:lnTo>
                  <a:lnTo>
                    <a:pt x="8115" y="13569"/>
                  </a:lnTo>
                  <a:lnTo>
                    <a:pt x="8250" y="13165"/>
                  </a:lnTo>
                  <a:lnTo>
                    <a:pt x="8452" y="12727"/>
                  </a:lnTo>
                  <a:lnTo>
                    <a:pt x="8687" y="12357"/>
                  </a:lnTo>
                  <a:lnTo>
                    <a:pt x="8957" y="11986"/>
                  </a:lnTo>
                  <a:lnTo>
                    <a:pt x="9125" y="11818"/>
                  </a:lnTo>
                  <a:lnTo>
                    <a:pt x="9293" y="11683"/>
                  </a:lnTo>
                  <a:lnTo>
                    <a:pt x="9462" y="11582"/>
                  </a:lnTo>
                  <a:lnTo>
                    <a:pt x="9596" y="11515"/>
                  </a:lnTo>
                  <a:lnTo>
                    <a:pt x="9731" y="11481"/>
                  </a:lnTo>
                  <a:lnTo>
                    <a:pt x="10000" y="11481"/>
                  </a:lnTo>
                  <a:lnTo>
                    <a:pt x="10135" y="11549"/>
                  </a:lnTo>
                  <a:lnTo>
                    <a:pt x="10236" y="11582"/>
                  </a:lnTo>
                  <a:lnTo>
                    <a:pt x="10337" y="11683"/>
                  </a:lnTo>
                  <a:lnTo>
                    <a:pt x="10539" y="11852"/>
                  </a:lnTo>
                  <a:lnTo>
                    <a:pt x="10674" y="12121"/>
                  </a:lnTo>
                  <a:lnTo>
                    <a:pt x="10741" y="12390"/>
                  </a:lnTo>
                  <a:lnTo>
                    <a:pt x="10775" y="12693"/>
                  </a:lnTo>
                  <a:lnTo>
                    <a:pt x="10707" y="12727"/>
                  </a:lnTo>
                  <a:lnTo>
                    <a:pt x="10640" y="12761"/>
                  </a:lnTo>
                  <a:lnTo>
                    <a:pt x="10606" y="12828"/>
                  </a:lnTo>
                  <a:lnTo>
                    <a:pt x="10640" y="12862"/>
                  </a:lnTo>
                  <a:lnTo>
                    <a:pt x="10707" y="12895"/>
                  </a:lnTo>
                  <a:lnTo>
                    <a:pt x="10775" y="12929"/>
                  </a:lnTo>
                  <a:lnTo>
                    <a:pt x="11078" y="12895"/>
                  </a:lnTo>
                  <a:lnTo>
                    <a:pt x="11347" y="12862"/>
                  </a:lnTo>
                  <a:lnTo>
                    <a:pt x="11650" y="12794"/>
                  </a:lnTo>
                  <a:lnTo>
                    <a:pt x="11684" y="12761"/>
                  </a:lnTo>
                  <a:lnTo>
                    <a:pt x="11717" y="12727"/>
                  </a:lnTo>
                  <a:lnTo>
                    <a:pt x="11717" y="12660"/>
                  </a:lnTo>
                  <a:lnTo>
                    <a:pt x="11684" y="12592"/>
                  </a:lnTo>
                  <a:lnTo>
                    <a:pt x="11650" y="12559"/>
                  </a:lnTo>
                  <a:lnTo>
                    <a:pt x="11583" y="12559"/>
                  </a:lnTo>
                  <a:lnTo>
                    <a:pt x="11347" y="12626"/>
                  </a:lnTo>
                  <a:lnTo>
                    <a:pt x="11078" y="12660"/>
                  </a:lnTo>
                  <a:lnTo>
                    <a:pt x="11078" y="12390"/>
                  </a:lnTo>
                  <a:lnTo>
                    <a:pt x="11010" y="12155"/>
                  </a:lnTo>
                  <a:lnTo>
                    <a:pt x="10943" y="11919"/>
                  </a:lnTo>
                  <a:lnTo>
                    <a:pt x="10808" y="11683"/>
                  </a:lnTo>
                  <a:lnTo>
                    <a:pt x="10640" y="11515"/>
                  </a:lnTo>
                  <a:lnTo>
                    <a:pt x="10472" y="11347"/>
                  </a:lnTo>
                  <a:lnTo>
                    <a:pt x="10236" y="11246"/>
                  </a:lnTo>
                  <a:lnTo>
                    <a:pt x="9967" y="11178"/>
                  </a:lnTo>
                  <a:lnTo>
                    <a:pt x="9697" y="11178"/>
                  </a:lnTo>
                  <a:lnTo>
                    <a:pt x="9428" y="11246"/>
                  </a:lnTo>
                  <a:lnTo>
                    <a:pt x="9192" y="11380"/>
                  </a:lnTo>
                  <a:lnTo>
                    <a:pt x="8957" y="11549"/>
                  </a:lnTo>
                  <a:lnTo>
                    <a:pt x="8755" y="11751"/>
                  </a:lnTo>
                  <a:lnTo>
                    <a:pt x="8553" y="11986"/>
                  </a:lnTo>
                  <a:lnTo>
                    <a:pt x="8250" y="12424"/>
                  </a:lnTo>
                  <a:lnTo>
                    <a:pt x="8081" y="12761"/>
                  </a:lnTo>
                  <a:lnTo>
                    <a:pt x="7947" y="13131"/>
                  </a:lnTo>
                  <a:lnTo>
                    <a:pt x="7846" y="13468"/>
                  </a:lnTo>
                  <a:lnTo>
                    <a:pt x="7745" y="13804"/>
                  </a:lnTo>
                  <a:lnTo>
                    <a:pt x="7644" y="14545"/>
                  </a:lnTo>
                  <a:lnTo>
                    <a:pt x="7576" y="15286"/>
                  </a:lnTo>
                  <a:lnTo>
                    <a:pt x="7543" y="15824"/>
                  </a:lnTo>
                  <a:lnTo>
                    <a:pt x="7475" y="16363"/>
                  </a:lnTo>
                  <a:lnTo>
                    <a:pt x="7374" y="16902"/>
                  </a:lnTo>
                  <a:lnTo>
                    <a:pt x="7273" y="17171"/>
                  </a:lnTo>
                  <a:lnTo>
                    <a:pt x="7172" y="17407"/>
                  </a:lnTo>
                  <a:lnTo>
                    <a:pt x="7105" y="17542"/>
                  </a:lnTo>
                  <a:lnTo>
                    <a:pt x="7038" y="17643"/>
                  </a:lnTo>
                  <a:lnTo>
                    <a:pt x="6836" y="17811"/>
                  </a:lnTo>
                  <a:lnTo>
                    <a:pt x="6600" y="17912"/>
                  </a:lnTo>
                  <a:lnTo>
                    <a:pt x="6364" y="17946"/>
                  </a:lnTo>
                  <a:lnTo>
                    <a:pt x="6095" y="17946"/>
                  </a:lnTo>
                  <a:lnTo>
                    <a:pt x="5825" y="17912"/>
                  </a:lnTo>
                  <a:lnTo>
                    <a:pt x="5354" y="17811"/>
                  </a:lnTo>
                  <a:lnTo>
                    <a:pt x="4883" y="17643"/>
                  </a:lnTo>
                  <a:lnTo>
                    <a:pt x="4479" y="17441"/>
                  </a:lnTo>
                  <a:lnTo>
                    <a:pt x="4108" y="17138"/>
                  </a:lnTo>
                  <a:lnTo>
                    <a:pt x="3772" y="16801"/>
                  </a:lnTo>
                  <a:lnTo>
                    <a:pt x="3435" y="16464"/>
                  </a:lnTo>
                  <a:lnTo>
                    <a:pt x="3166" y="16060"/>
                  </a:lnTo>
                  <a:lnTo>
                    <a:pt x="2896" y="15656"/>
                  </a:lnTo>
                  <a:lnTo>
                    <a:pt x="2661" y="15252"/>
                  </a:lnTo>
                  <a:lnTo>
                    <a:pt x="2526" y="14915"/>
                  </a:lnTo>
                  <a:lnTo>
                    <a:pt x="2391" y="14612"/>
                  </a:lnTo>
                  <a:lnTo>
                    <a:pt x="2324" y="14276"/>
                  </a:lnTo>
                  <a:lnTo>
                    <a:pt x="2290" y="13939"/>
                  </a:lnTo>
                  <a:lnTo>
                    <a:pt x="2290" y="13602"/>
                  </a:lnTo>
                  <a:lnTo>
                    <a:pt x="2324" y="13266"/>
                  </a:lnTo>
                  <a:lnTo>
                    <a:pt x="2425" y="12929"/>
                  </a:lnTo>
                  <a:lnTo>
                    <a:pt x="2560" y="12592"/>
                  </a:lnTo>
                  <a:lnTo>
                    <a:pt x="2795" y="12222"/>
                  </a:lnTo>
                  <a:lnTo>
                    <a:pt x="3031" y="11852"/>
                  </a:lnTo>
                  <a:lnTo>
                    <a:pt x="3233" y="11481"/>
                  </a:lnTo>
                  <a:lnTo>
                    <a:pt x="3435" y="11077"/>
                  </a:lnTo>
                  <a:lnTo>
                    <a:pt x="3536" y="10741"/>
                  </a:lnTo>
                  <a:lnTo>
                    <a:pt x="3603" y="10438"/>
                  </a:lnTo>
                  <a:lnTo>
                    <a:pt x="3570" y="10135"/>
                  </a:lnTo>
                  <a:lnTo>
                    <a:pt x="3536" y="9832"/>
                  </a:lnTo>
                  <a:lnTo>
                    <a:pt x="3401" y="9562"/>
                  </a:lnTo>
                  <a:lnTo>
                    <a:pt x="3267" y="9293"/>
                  </a:lnTo>
                  <a:lnTo>
                    <a:pt x="3098" y="9024"/>
                  </a:lnTo>
                  <a:lnTo>
                    <a:pt x="2896" y="8788"/>
                  </a:lnTo>
                  <a:lnTo>
                    <a:pt x="2324" y="8148"/>
                  </a:lnTo>
                  <a:lnTo>
                    <a:pt x="2088" y="7811"/>
                  </a:lnTo>
                  <a:lnTo>
                    <a:pt x="1853" y="7475"/>
                  </a:lnTo>
                  <a:lnTo>
                    <a:pt x="1752" y="7306"/>
                  </a:lnTo>
                  <a:lnTo>
                    <a:pt x="1718" y="7138"/>
                  </a:lnTo>
                  <a:lnTo>
                    <a:pt x="1684" y="6801"/>
                  </a:lnTo>
                  <a:lnTo>
                    <a:pt x="1684" y="6094"/>
                  </a:lnTo>
                  <a:lnTo>
                    <a:pt x="1651" y="5993"/>
                  </a:lnTo>
                  <a:lnTo>
                    <a:pt x="1684" y="5960"/>
                  </a:lnTo>
                  <a:lnTo>
                    <a:pt x="1684" y="5892"/>
                  </a:lnTo>
                  <a:lnTo>
                    <a:pt x="1651" y="5825"/>
                  </a:lnTo>
                  <a:lnTo>
                    <a:pt x="1550" y="5791"/>
                  </a:lnTo>
                  <a:lnTo>
                    <a:pt x="1482" y="5791"/>
                  </a:lnTo>
                  <a:lnTo>
                    <a:pt x="1415" y="5758"/>
                  </a:lnTo>
                  <a:lnTo>
                    <a:pt x="1247" y="5589"/>
                  </a:lnTo>
                  <a:lnTo>
                    <a:pt x="1146" y="5354"/>
                  </a:lnTo>
                  <a:lnTo>
                    <a:pt x="1011" y="5084"/>
                  </a:lnTo>
                  <a:lnTo>
                    <a:pt x="843" y="4512"/>
                  </a:lnTo>
                  <a:lnTo>
                    <a:pt x="742" y="4074"/>
                  </a:lnTo>
                  <a:lnTo>
                    <a:pt x="573" y="3569"/>
                  </a:lnTo>
                  <a:lnTo>
                    <a:pt x="439" y="3031"/>
                  </a:lnTo>
                  <a:lnTo>
                    <a:pt x="338" y="2492"/>
                  </a:lnTo>
                  <a:lnTo>
                    <a:pt x="270" y="1953"/>
                  </a:lnTo>
                  <a:lnTo>
                    <a:pt x="270" y="1448"/>
                  </a:lnTo>
                  <a:lnTo>
                    <a:pt x="270" y="1213"/>
                  </a:lnTo>
                  <a:lnTo>
                    <a:pt x="338" y="943"/>
                  </a:lnTo>
                  <a:lnTo>
                    <a:pt x="405" y="741"/>
                  </a:lnTo>
                  <a:lnTo>
                    <a:pt x="540" y="539"/>
                  </a:lnTo>
                  <a:lnTo>
                    <a:pt x="708" y="371"/>
                  </a:lnTo>
                  <a:lnTo>
                    <a:pt x="944" y="270"/>
                  </a:lnTo>
                  <a:lnTo>
                    <a:pt x="1112" y="236"/>
                  </a:lnTo>
                  <a:lnTo>
                    <a:pt x="1112" y="236"/>
                  </a:lnTo>
                  <a:lnTo>
                    <a:pt x="977" y="337"/>
                  </a:lnTo>
                  <a:lnTo>
                    <a:pt x="843" y="472"/>
                  </a:lnTo>
                  <a:lnTo>
                    <a:pt x="742" y="640"/>
                  </a:lnTo>
                  <a:lnTo>
                    <a:pt x="674" y="842"/>
                  </a:lnTo>
                  <a:lnTo>
                    <a:pt x="674" y="1044"/>
                  </a:lnTo>
                  <a:lnTo>
                    <a:pt x="674" y="1246"/>
                  </a:lnTo>
                  <a:lnTo>
                    <a:pt x="742" y="1415"/>
                  </a:lnTo>
                  <a:lnTo>
                    <a:pt x="876" y="1549"/>
                  </a:lnTo>
                  <a:lnTo>
                    <a:pt x="910" y="1583"/>
                  </a:lnTo>
                  <a:lnTo>
                    <a:pt x="977" y="1583"/>
                  </a:lnTo>
                  <a:lnTo>
                    <a:pt x="1011" y="1549"/>
                  </a:lnTo>
                  <a:lnTo>
                    <a:pt x="1011" y="1482"/>
                  </a:lnTo>
                  <a:lnTo>
                    <a:pt x="910" y="1179"/>
                  </a:lnTo>
                  <a:lnTo>
                    <a:pt x="876" y="1044"/>
                  </a:lnTo>
                  <a:lnTo>
                    <a:pt x="910" y="876"/>
                  </a:lnTo>
                  <a:lnTo>
                    <a:pt x="944" y="741"/>
                  </a:lnTo>
                  <a:lnTo>
                    <a:pt x="1011" y="607"/>
                  </a:lnTo>
                  <a:lnTo>
                    <a:pt x="1213" y="405"/>
                  </a:lnTo>
                  <a:lnTo>
                    <a:pt x="1247" y="371"/>
                  </a:lnTo>
                  <a:lnTo>
                    <a:pt x="1213" y="304"/>
                  </a:lnTo>
                  <a:lnTo>
                    <a:pt x="1213" y="270"/>
                  </a:lnTo>
                  <a:lnTo>
                    <a:pt x="1146" y="236"/>
                  </a:lnTo>
                  <a:lnTo>
                    <a:pt x="1314" y="270"/>
                  </a:lnTo>
                  <a:lnTo>
                    <a:pt x="1449" y="270"/>
                  </a:lnTo>
                  <a:lnTo>
                    <a:pt x="1583" y="337"/>
                  </a:lnTo>
                  <a:lnTo>
                    <a:pt x="1718" y="405"/>
                  </a:lnTo>
                  <a:lnTo>
                    <a:pt x="1954" y="607"/>
                  </a:lnTo>
                  <a:lnTo>
                    <a:pt x="2122" y="876"/>
                  </a:lnTo>
                  <a:lnTo>
                    <a:pt x="2088" y="842"/>
                  </a:lnTo>
                  <a:lnTo>
                    <a:pt x="2021" y="842"/>
                  </a:lnTo>
                  <a:lnTo>
                    <a:pt x="1987" y="876"/>
                  </a:lnTo>
                  <a:lnTo>
                    <a:pt x="1954" y="910"/>
                  </a:lnTo>
                  <a:lnTo>
                    <a:pt x="1920" y="943"/>
                  </a:lnTo>
                  <a:lnTo>
                    <a:pt x="1886" y="943"/>
                  </a:lnTo>
                  <a:lnTo>
                    <a:pt x="1819" y="977"/>
                  </a:lnTo>
                  <a:lnTo>
                    <a:pt x="1785" y="1044"/>
                  </a:lnTo>
                  <a:lnTo>
                    <a:pt x="1752" y="1179"/>
                  </a:lnTo>
                  <a:lnTo>
                    <a:pt x="1785" y="1347"/>
                  </a:lnTo>
                  <a:lnTo>
                    <a:pt x="1785" y="1516"/>
                  </a:lnTo>
                  <a:lnTo>
                    <a:pt x="1853" y="1684"/>
                  </a:lnTo>
                  <a:lnTo>
                    <a:pt x="1954" y="1819"/>
                  </a:lnTo>
                  <a:lnTo>
                    <a:pt x="2088" y="1920"/>
                  </a:lnTo>
                  <a:lnTo>
                    <a:pt x="2156" y="1953"/>
                  </a:lnTo>
                  <a:lnTo>
                    <a:pt x="2223" y="1920"/>
                  </a:lnTo>
                  <a:lnTo>
                    <a:pt x="2257" y="1819"/>
                  </a:lnTo>
                  <a:lnTo>
                    <a:pt x="2223" y="1751"/>
                  </a:lnTo>
                  <a:lnTo>
                    <a:pt x="2290" y="1650"/>
                  </a:lnTo>
                  <a:lnTo>
                    <a:pt x="2257" y="1953"/>
                  </a:lnTo>
                  <a:lnTo>
                    <a:pt x="2189" y="2155"/>
                  </a:lnTo>
                  <a:lnTo>
                    <a:pt x="2055" y="2324"/>
                  </a:lnTo>
                  <a:lnTo>
                    <a:pt x="1920" y="2458"/>
                  </a:lnTo>
                  <a:lnTo>
                    <a:pt x="1752" y="2526"/>
                  </a:lnTo>
                  <a:lnTo>
                    <a:pt x="1550" y="2559"/>
                  </a:lnTo>
                  <a:lnTo>
                    <a:pt x="1381" y="2492"/>
                  </a:lnTo>
                  <a:lnTo>
                    <a:pt x="1314" y="2458"/>
                  </a:lnTo>
                  <a:lnTo>
                    <a:pt x="1213" y="2357"/>
                  </a:lnTo>
                  <a:lnTo>
                    <a:pt x="1146" y="2290"/>
                  </a:lnTo>
                  <a:lnTo>
                    <a:pt x="1112" y="2155"/>
                  </a:lnTo>
                  <a:lnTo>
                    <a:pt x="1045" y="2088"/>
                  </a:lnTo>
                  <a:lnTo>
                    <a:pt x="977" y="2088"/>
                  </a:lnTo>
                  <a:lnTo>
                    <a:pt x="944" y="2122"/>
                  </a:lnTo>
                  <a:lnTo>
                    <a:pt x="910" y="2189"/>
                  </a:lnTo>
                  <a:lnTo>
                    <a:pt x="1011" y="2391"/>
                  </a:lnTo>
                  <a:lnTo>
                    <a:pt x="1146" y="2593"/>
                  </a:lnTo>
                  <a:lnTo>
                    <a:pt x="1179" y="2997"/>
                  </a:lnTo>
                  <a:lnTo>
                    <a:pt x="1247" y="3401"/>
                  </a:lnTo>
                  <a:lnTo>
                    <a:pt x="1415" y="4209"/>
                  </a:lnTo>
                  <a:lnTo>
                    <a:pt x="1583" y="4983"/>
                  </a:lnTo>
                  <a:lnTo>
                    <a:pt x="1651" y="5421"/>
                  </a:lnTo>
                  <a:lnTo>
                    <a:pt x="1718" y="5825"/>
                  </a:lnTo>
                  <a:lnTo>
                    <a:pt x="1718" y="5859"/>
                  </a:lnTo>
                  <a:lnTo>
                    <a:pt x="1785" y="5892"/>
                  </a:lnTo>
                  <a:lnTo>
                    <a:pt x="1819" y="5859"/>
                  </a:lnTo>
                  <a:lnTo>
                    <a:pt x="1853" y="5825"/>
                  </a:lnTo>
                  <a:lnTo>
                    <a:pt x="1853" y="5421"/>
                  </a:lnTo>
                  <a:lnTo>
                    <a:pt x="1819" y="5051"/>
                  </a:lnTo>
                  <a:lnTo>
                    <a:pt x="1718" y="4276"/>
                  </a:lnTo>
                  <a:lnTo>
                    <a:pt x="1550" y="3502"/>
                  </a:lnTo>
                  <a:lnTo>
                    <a:pt x="1348" y="2728"/>
                  </a:lnTo>
                  <a:lnTo>
                    <a:pt x="1482" y="2795"/>
                  </a:lnTo>
                  <a:lnTo>
                    <a:pt x="1752" y="2795"/>
                  </a:lnTo>
                  <a:lnTo>
                    <a:pt x="1920" y="2728"/>
                  </a:lnTo>
                  <a:lnTo>
                    <a:pt x="2055" y="2627"/>
                  </a:lnTo>
                  <a:lnTo>
                    <a:pt x="2223" y="2492"/>
                  </a:lnTo>
                  <a:lnTo>
                    <a:pt x="2324" y="2324"/>
                  </a:lnTo>
                  <a:lnTo>
                    <a:pt x="2425" y="2155"/>
                  </a:lnTo>
                  <a:lnTo>
                    <a:pt x="2492" y="1953"/>
                  </a:lnTo>
                  <a:lnTo>
                    <a:pt x="2526" y="1785"/>
                  </a:lnTo>
                  <a:lnTo>
                    <a:pt x="2526" y="1583"/>
                  </a:lnTo>
                  <a:lnTo>
                    <a:pt x="2492" y="1381"/>
                  </a:lnTo>
                  <a:lnTo>
                    <a:pt x="2459" y="1213"/>
                  </a:lnTo>
                  <a:lnTo>
                    <a:pt x="2391" y="1011"/>
                  </a:lnTo>
                  <a:lnTo>
                    <a:pt x="2324" y="842"/>
                  </a:lnTo>
                  <a:lnTo>
                    <a:pt x="2223" y="674"/>
                  </a:lnTo>
                  <a:lnTo>
                    <a:pt x="1954" y="371"/>
                  </a:lnTo>
                  <a:lnTo>
                    <a:pt x="1819" y="270"/>
                  </a:lnTo>
                  <a:lnTo>
                    <a:pt x="1651" y="169"/>
                  </a:lnTo>
                  <a:lnTo>
                    <a:pt x="1482" y="102"/>
                  </a:lnTo>
                  <a:lnTo>
                    <a:pt x="1314" y="34"/>
                  </a:lnTo>
                  <a:lnTo>
                    <a:pt x="1146" y="1"/>
                  </a:lnTo>
                  <a:close/>
                  <a:moveTo>
                    <a:pt x="11785" y="12592"/>
                  </a:moveTo>
                  <a:lnTo>
                    <a:pt x="11751" y="12626"/>
                  </a:lnTo>
                  <a:lnTo>
                    <a:pt x="11717" y="12727"/>
                  </a:lnTo>
                  <a:lnTo>
                    <a:pt x="11684" y="12929"/>
                  </a:lnTo>
                  <a:lnTo>
                    <a:pt x="11684" y="13165"/>
                  </a:lnTo>
                  <a:lnTo>
                    <a:pt x="11684" y="13400"/>
                  </a:lnTo>
                  <a:lnTo>
                    <a:pt x="11751" y="13636"/>
                  </a:lnTo>
                  <a:lnTo>
                    <a:pt x="11886" y="14074"/>
                  </a:lnTo>
                  <a:lnTo>
                    <a:pt x="12020" y="14478"/>
                  </a:lnTo>
                  <a:lnTo>
                    <a:pt x="12222" y="15286"/>
                  </a:lnTo>
                  <a:lnTo>
                    <a:pt x="12357" y="16128"/>
                  </a:lnTo>
                  <a:lnTo>
                    <a:pt x="12492" y="16936"/>
                  </a:lnTo>
                  <a:lnTo>
                    <a:pt x="12660" y="17777"/>
                  </a:lnTo>
                  <a:lnTo>
                    <a:pt x="12458" y="17811"/>
                  </a:lnTo>
                  <a:lnTo>
                    <a:pt x="12290" y="17777"/>
                  </a:lnTo>
                  <a:lnTo>
                    <a:pt x="12155" y="17710"/>
                  </a:lnTo>
                  <a:lnTo>
                    <a:pt x="12020" y="17609"/>
                  </a:lnTo>
                  <a:lnTo>
                    <a:pt x="11886" y="17474"/>
                  </a:lnTo>
                  <a:lnTo>
                    <a:pt x="11785" y="17340"/>
                  </a:lnTo>
                  <a:lnTo>
                    <a:pt x="11650" y="16969"/>
                  </a:lnTo>
                  <a:lnTo>
                    <a:pt x="11515" y="16565"/>
                  </a:lnTo>
                  <a:lnTo>
                    <a:pt x="11448" y="16161"/>
                  </a:lnTo>
                  <a:lnTo>
                    <a:pt x="11347" y="15454"/>
                  </a:lnTo>
                  <a:lnTo>
                    <a:pt x="11212" y="14781"/>
                  </a:lnTo>
                  <a:lnTo>
                    <a:pt x="11044" y="14141"/>
                  </a:lnTo>
                  <a:lnTo>
                    <a:pt x="10943" y="13501"/>
                  </a:lnTo>
                  <a:lnTo>
                    <a:pt x="10842" y="13198"/>
                  </a:lnTo>
                  <a:lnTo>
                    <a:pt x="10775" y="13064"/>
                  </a:lnTo>
                  <a:lnTo>
                    <a:pt x="10707" y="12963"/>
                  </a:lnTo>
                  <a:lnTo>
                    <a:pt x="10640" y="12929"/>
                  </a:lnTo>
                  <a:lnTo>
                    <a:pt x="10606" y="12963"/>
                  </a:lnTo>
                  <a:lnTo>
                    <a:pt x="10539" y="13097"/>
                  </a:lnTo>
                  <a:lnTo>
                    <a:pt x="10539" y="13299"/>
                  </a:lnTo>
                  <a:lnTo>
                    <a:pt x="10573" y="13501"/>
                  </a:lnTo>
                  <a:lnTo>
                    <a:pt x="10640" y="13737"/>
                  </a:lnTo>
                  <a:lnTo>
                    <a:pt x="10909" y="14511"/>
                  </a:lnTo>
                  <a:lnTo>
                    <a:pt x="11078" y="15387"/>
                  </a:lnTo>
                  <a:lnTo>
                    <a:pt x="11212" y="16229"/>
                  </a:lnTo>
                  <a:lnTo>
                    <a:pt x="11347" y="16835"/>
                  </a:lnTo>
                  <a:lnTo>
                    <a:pt x="11448" y="17138"/>
                  </a:lnTo>
                  <a:lnTo>
                    <a:pt x="11583" y="17407"/>
                  </a:lnTo>
                  <a:lnTo>
                    <a:pt x="11751" y="17643"/>
                  </a:lnTo>
                  <a:lnTo>
                    <a:pt x="11919" y="17845"/>
                  </a:lnTo>
                  <a:lnTo>
                    <a:pt x="12155" y="17979"/>
                  </a:lnTo>
                  <a:lnTo>
                    <a:pt x="12290" y="18013"/>
                  </a:lnTo>
                  <a:lnTo>
                    <a:pt x="12424" y="18047"/>
                  </a:lnTo>
                  <a:lnTo>
                    <a:pt x="12492" y="18417"/>
                  </a:lnTo>
                  <a:lnTo>
                    <a:pt x="12559" y="18787"/>
                  </a:lnTo>
                  <a:lnTo>
                    <a:pt x="12896" y="18787"/>
                  </a:lnTo>
                  <a:lnTo>
                    <a:pt x="12795" y="18383"/>
                  </a:lnTo>
                  <a:lnTo>
                    <a:pt x="12626" y="18013"/>
                  </a:lnTo>
                  <a:lnTo>
                    <a:pt x="12828" y="17979"/>
                  </a:lnTo>
                  <a:lnTo>
                    <a:pt x="13030" y="17912"/>
                  </a:lnTo>
                  <a:lnTo>
                    <a:pt x="13064" y="17878"/>
                  </a:lnTo>
                  <a:lnTo>
                    <a:pt x="13064" y="17845"/>
                  </a:lnTo>
                  <a:lnTo>
                    <a:pt x="13064" y="17744"/>
                  </a:lnTo>
                  <a:lnTo>
                    <a:pt x="12997" y="17676"/>
                  </a:lnTo>
                  <a:lnTo>
                    <a:pt x="12896" y="17676"/>
                  </a:lnTo>
                  <a:lnTo>
                    <a:pt x="12593" y="16262"/>
                  </a:lnTo>
                  <a:lnTo>
                    <a:pt x="12357" y="14814"/>
                  </a:lnTo>
                  <a:lnTo>
                    <a:pt x="12290" y="14545"/>
                  </a:lnTo>
                  <a:lnTo>
                    <a:pt x="12222" y="14276"/>
                  </a:lnTo>
                  <a:lnTo>
                    <a:pt x="12054" y="13771"/>
                  </a:lnTo>
                  <a:lnTo>
                    <a:pt x="11987" y="13501"/>
                  </a:lnTo>
                  <a:lnTo>
                    <a:pt x="11919" y="13232"/>
                  </a:lnTo>
                  <a:lnTo>
                    <a:pt x="11919" y="12963"/>
                  </a:lnTo>
                  <a:lnTo>
                    <a:pt x="11919" y="12693"/>
                  </a:lnTo>
                  <a:lnTo>
                    <a:pt x="11919" y="12626"/>
                  </a:lnTo>
                  <a:lnTo>
                    <a:pt x="11852" y="12592"/>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5" name="Google Shape;335;p3"/>
            <p:cNvSpPr/>
            <p:nvPr/>
          </p:nvSpPr>
          <p:spPr>
            <a:xfrm>
              <a:off x="1979908" y="3236816"/>
              <a:ext cx="2925533" cy="30174"/>
            </a:xfrm>
            <a:custGeom>
              <a:avLst/>
              <a:gdLst/>
              <a:ahLst/>
              <a:cxnLst/>
              <a:rect l="l" t="t" r="r" b="b"/>
              <a:pathLst>
                <a:path w="58852" h="607" extrusionOk="0">
                  <a:moveTo>
                    <a:pt x="25251" y="0"/>
                  </a:moveTo>
                  <a:lnTo>
                    <a:pt x="18551" y="34"/>
                  </a:lnTo>
                  <a:lnTo>
                    <a:pt x="11851" y="135"/>
                  </a:lnTo>
                  <a:lnTo>
                    <a:pt x="5151" y="269"/>
                  </a:lnTo>
                  <a:lnTo>
                    <a:pt x="2626" y="337"/>
                  </a:lnTo>
                  <a:lnTo>
                    <a:pt x="67" y="438"/>
                  </a:lnTo>
                  <a:lnTo>
                    <a:pt x="34" y="438"/>
                  </a:lnTo>
                  <a:lnTo>
                    <a:pt x="0" y="505"/>
                  </a:lnTo>
                  <a:lnTo>
                    <a:pt x="34" y="539"/>
                  </a:lnTo>
                  <a:lnTo>
                    <a:pt x="67" y="539"/>
                  </a:lnTo>
                  <a:lnTo>
                    <a:pt x="13467" y="303"/>
                  </a:lnTo>
                  <a:lnTo>
                    <a:pt x="20167" y="236"/>
                  </a:lnTo>
                  <a:lnTo>
                    <a:pt x="26867" y="168"/>
                  </a:lnTo>
                  <a:lnTo>
                    <a:pt x="33567" y="168"/>
                  </a:lnTo>
                  <a:lnTo>
                    <a:pt x="40267" y="236"/>
                  </a:lnTo>
                  <a:lnTo>
                    <a:pt x="46967" y="337"/>
                  </a:lnTo>
                  <a:lnTo>
                    <a:pt x="53667" y="471"/>
                  </a:lnTo>
                  <a:lnTo>
                    <a:pt x="58751" y="606"/>
                  </a:lnTo>
                  <a:lnTo>
                    <a:pt x="58818" y="572"/>
                  </a:lnTo>
                  <a:lnTo>
                    <a:pt x="58852" y="539"/>
                  </a:lnTo>
                  <a:lnTo>
                    <a:pt x="58818" y="471"/>
                  </a:lnTo>
                  <a:lnTo>
                    <a:pt x="58751" y="438"/>
                  </a:lnTo>
                  <a:lnTo>
                    <a:pt x="52051" y="236"/>
                  </a:lnTo>
                  <a:lnTo>
                    <a:pt x="45351" y="135"/>
                  </a:lnTo>
                  <a:lnTo>
                    <a:pt x="38651" y="34"/>
                  </a:lnTo>
                  <a:lnTo>
                    <a:pt x="319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6" name="Google Shape;336;p3"/>
            <p:cNvSpPr/>
            <p:nvPr/>
          </p:nvSpPr>
          <p:spPr>
            <a:xfrm>
              <a:off x="1410828" y="5004156"/>
              <a:ext cx="257796" cy="137299"/>
            </a:xfrm>
            <a:custGeom>
              <a:avLst/>
              <a:gdLst/>
              <a:ahLst/>
              <a:cxnLst/>
              <a:rect l="l" t="t" r="r" b="b"/>
              <a:pathLst>
                <a:path w="5186" h="2762" extrusionOk="0">
                  <a:moveTo>
                    <a:pt x="2189" y="304"/>
                  </a:moveTo>
                  <a:lnTo>
                    <a:pt x="2391" y="337"/>
                  </a:lnTo>
                  <a:lnTo>
                    <a:pt x="2560" y="405"/>
                  </a:lnTo>
                  <a:lnTo>
                    <a:pt x="2694" y="506"/>
                  </a:lnTo>
                  <a:lnTo>
                    <a:pt x="2829" y="607"/>
                  </a:lnTo>
                  <a:lnTo>
                    <a:pt x="2930" y="775"/>
                  </a:lnTo>
                  <a:lnTo>
                    <a:pt x="2997" y="977"/>
                  </a:lnTo>
                  <a:lnTo>
                    <a:pt x="3031" y="1213"/>
                  </a:lnTo>
                  <a:lnTo>
                    <a:pt x="3031" y="1415"/>
                  </a:lnTo>
                  <a:lnTo>
                    <a:pt x="2997" y="1617"/>
                  </a:lnTo>
                  <a:lnTo>
                    <a:pt x="2964" y="1819"/>
                  </a:lnTo>
                  <a:lnTo>
                    <a:pt x="2896" y="2021"/>
                  </a:lnTo>
                  <a:lnTo>
                    <a:pt x="2021" y="2122"/>
                  </a:lnTo>
                  <a:lnTo>
                    <a:pt x="1415" y="2122"/>
                  </a:lnTo>
                  <a:lnTo>
                    <a:pt x="1045" y="2054"/>
                  </a:lnTo>
                  <a:lnTo>
                    <a:pt x="708" y="1920"/>
                  </a:lnTo>
                  <a:lnTo>
                    <a:pt x="573" y="1852"/>
                  </a:lnTo>
                  <a:lnTo>
                    <a:pt x="472" y="1751"/>
                  </a:lnTo>
                  <a:lnTo>
                    <a:pt x="371" y="1684"/>
                  </a:lnTo>
                  <a:lnTo>
                    <a:pt x="304" y="1549"/>
                  </a:lnTo>
                  <a:lnTo>
                    <a:pt x="270" y="1415"/>
                  </a:lnTo>
                  <a:lnTo>
                    <a:pt x="304" y="1280"/>
                  </a:lnTo>
                  <a:lnTo>
                    <a:pt x="371" y="1145"/>
                  </a:lnTo>
                  <a:lnTo>
                    <a:pt x="506" y="977"/>
                  </a:lnTo>
                  <a:lnTo>
                    <a:pt x="641" y="842"/>
                  </a:lnTo>
                  <a:lnTo>
                    <a:pt x="809" y="708"/>
                  </a:lnTo>
                  <a:lnTo>
                    <a:pt x="1146" y="506"/>
                  </a:lnTo>
                  <a:lnTo>
                    <a:pt x="1583" y="371"/>
                  </a:lnTo>
                  <a:lnTo>
                    <a:pt x="1785" y="337"/>
                  </a:lnTo>
                  <a:lnTo>
                    <a:pt x="1987" y="304"/>
                  </a:lnTo>
                  <a:close/>
                  <a:moveTo>
                    <a:pt x="2156" y="1"/>
                  </a:moveTo>
                  <a:lnTo>
                    <a:pt x="1920" y="34"/>
                  </a:lnTo>
                  <a:lnTo>
                    <a:pt x="1651" y="68"/>
                  </a:lnTo>
                  <a:lnTo>
                    <a:pt x="1314" y="135"/>
                  </a:lnTo>
                  <a:lnTo>
                    <a:pt x="944" y="304"/>
                  </a:lnTo>
                  <a:lnTo>
                    <a:pt x="607" y="506"/>
                  </a:lnTo>
                  <a:lnTo>
                    <a:pt x="304" y="775"/>
                  </a:lnTo>
                  <a:lnTo>
                    <a:pt x="203" y="910"/>
                  </a:lnTo>
                  <a:lnTo>
                    <a:pt x="102" y="1044"/>
                  </a:lnTo>
                  <a:lnTo>
                    <a:pt x="35" y="1213"/>
                  </a:lnTo>
                  <a:lnTo>
                    <a:pt x="1" y="1381"/>
                  </a:lnTo>
                  <a:lnTo>
                    <a:pt x="35" y="1549"/>
                  </a:lnTo>
                  <a:lnTo>
                    <a:pt x="68" y="1718"/>
                  </a:lnTo>
                  <a:lnTo>
                    <a:pt x="169" y="1886"/>
                  </a:lnTo>
                  <a:lnTo>
                    <a:pt x="338" y="2054"/>
                  </a:lnTo>
                  <a:lnTo>
                    <a:pt x="540" y="2223"/>
                  </a:lnTo>
                  <a:lnTo>
                    <a:pt x="775" y="2324"/>
                  </a:lnTo>
                  <a:lnTo>
                    <a:pt x="1045" y="2391"/>
                  </a:lnTo>
                  <a:lnTo>
                    <a:pt x="1314" y="2425"/>
                  </a:lnTo>
                  <a:lnTo>
                    <a:pt x="1617" y="2458"/>
                  </a:lnTo>
                  <a:lnTo>
                    <a:pt x="1886" y="2425"/>
                  </a:lnTo>
                  <a:lnTo>
                    <a:pt x="2425" y="2391"/>
                  </a:lnTo>
                  <a:lnTo>
                    <a:pt x="2728" y="2324"/>
                  </a:lnTo>
                  <a:lnTo>
                    <a:pt x="2593" y="2559"/>
                  </a:lnTo>
                  <a:lnTo>
                    <a:pt x="2425" y="2761"/>
                  </a:lnTo>
                  <a:lnTo>
                    <a:pt x="2728" y="2761"/>
                  </a:lnTo>
                  <a:lnTo>
                    <a:pt x="2896" y="2559"/>
                  </a:lnTo>
                  <a:lnTo>
                    <a:pt x="2997" y="2324"/>
                  </a:lnTo>
                  <a:lnTo>
                    <a:pt x="3435" y="2290"/>
                  </a:lnTo>
                  <a:lnTo>
                    <a:pt x="3671" y="2324"/>
                  </a:lnTo>
                  <a:lnTo>
                    <a:pt x="3906" y="2357"/>
                  </a:lnTo>
                  <a:lnTo>
                    <a:pt x="4310" y="2526"/>
                  </a:lnTo>
                  <a:lnTo>
                    <a:pt x="4546" y="2627"/>
                  </a:lnTo>
                  <a:lnTo>
                    <a:pt x="4748" y="2761"/>
                  </a:lnTo>
                  <a:lnTo>
                    <a:pt x="5186" y="2761"/>
                  </a:lnTo>
                  <a:lnTo>
                    <a:pt x="5051" y="2627"/>
                  </a:lnTo>
                  <a:lnTo>
                    <a:pt x="4916" y="2492"/>
                  </a:lnTo>
                  <a:lnTo>
                    <a:pt x="4748" y="2391"/>
                  </a:lnTo>
                  <a:lnTo>
                    <a:pt x="4546" y="2290"/>
                  </a:lnTo>
                  <a:lnTo>
                    <a:pt x="4176" y="2122"/>
                  </a:lnTo>
                  <a:lnTo>
                    <a:pt x="3805" y="2021"/>
                  </a:lnTo>
                  <a:lnTo>
                    <a:pt x="3469" y="1987"/>
                  </a:lnTo>
                  <a:lnTo>
                    <a:pt x="3132" y="1987"/>
                  </a:lnTo>
                  <a:lnTo>
                    <a:pt x="3233" y="1583"/>
                  </a:lnTo>
                  <a:lnTo>
                    <a:pt x="3267" y="1179"/>
                  </a:lnTo>
                  <a:lnTo>
                    <a:pt x="3233" y="1011"/>
                  </a:lnTo>
                  <a:lnTo>
                    <a:pt x="3233" y="842"/>
                  </a:lnTo>
                  <a:lnTo>
                    <a:pt x="3166" y="674"/>
                  </a:lnTo>
                  <a:lnTo>
                    <a:pt x="3098" y="506"/>
                  </a:lnTo>
                  <a:lnTo>
                    <a:pt x="2997" y="371"/>
                  </a:lnTo>
                  <a:lnTo>
                    <a:pt x="2863" y="270"/>
                  </a:lnTo>
                  <a:lnTo>
                    <a:pt x="2728" y="169"/>
                  </a:lnTo>
                  <a:lnTo>
                    <a:pt x="2560" y="102"/>
                  </a:lnTo>
                  <a:lnTo>
                    <a:pt x="2358"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7" name="Google Shape;337;p3"/>
            <p:cNvSpPr/>
            <p:nvPr/>
          </p:nvSpPr>
          <p:spPr>
            <a:xfrm>
              <a:off x="3536378" y="4478621"/>
              <a:ext cx="41856" cy="35195"/>
            </a:xfrm>
            <a:custGeom>
              <a:avLst/>
              <a:gdLst/>
              <a:ahLst/>
              <a:cxnLst/>
              <a:rect l="l" t="t" r="r" b="b"/>
              <a:pathLst>
                <a:path w="842" h="708" extrusionOk="0">
                  <a:moveTo>
                    <a:pt x="674" y="1"/>
                  </a:moveTo>
                  <a:lnTo>
                    <a:pt x="606" y="34"/>
                  </a:lnTo>
                  <a:lnTo>
                    <a:pt x="606" y="102"/>
                  </a:lnTo>
                  <a:lnTo>
                    <a:pt x="606" y="236"/>
                  </a:lnTo>
                  <a:lnTo>
                    <a:pt x="573" y="371"/>
                  </a:lnTo>
                  <a:lnTo>
                    <a:pt x="539" y="438"/>
                  </a:lnTo>
                  <a:lnTo>
                    <a:pt x="472" y="472"/>
                  </a:lnTo>
                  <a:lnTo>
                    <a:pt x="337" y="506"/>
                  </a:lnTo>
                  <a:lnTo>
                    <a:pt x="270" y="506"/>
                  </a:lnTo>
                  <a:lnTo>
                    <a:pt x="236" y="472"/>
                  </a:lnTo>
                  <a:lnTo>
                    <a:pt x="202" y="405"/>
                  </a:lnTo>
                  <a:lnTo>
                    <a:pt x="169" y="337"/>
                  </a:lnTo>
                  <a:lnTo>
                    <a:pt x="202" y="304"/>
                  </a:lnTo>
                  <a:lnTo>
                    <a:pt x="202" y="236"/>
                  </a:lnTo>
                  <a:lnTo>
                    <a:pt x="270" y="135"/>
                  </a:lnTo>
                  <a:lnTo>
                    <a:pt x="236" y="102"/>
                  </a:lnTo>
                  <a:lnTo>
                    <a:pt x="236" y="68"/>
                  </a:lnTo>
                  <a:lnTo>
                    <a:pt x="101" y="68"/>
                  </a:lnTo>
                  <a:lnTo>
                    <a:pt x="34" y="135"/>
                  </a:lnTo>
                  <a:lnTo>
                    <a:pt x="0" y="236"/>
                  </a:lnTo>
                  <a:lnTo>
                    <a:pt x="0" y="337"/>
                  </a:lnTo>
                  <a:lnTo>
                    <a:pt x="0" y="472"/>
                  </a:lnTo>
                  <a:lnTo>
                    <a:pt x="68" y="573"/>
                  </a:lnTo>
                  <a:lnTo>
                    <a:pt x="169" y="640"/>
                  </a:lnTo>
                  <a:lnTo>
                    <a:pt x="270" y="674"/>
                  </a:lnTo>
                  <a:lnTo>
                    <a:pt x="404" y="708"/>
                  </a:lnTo>
                  <a:lnTo>
                    <a:pt x="505" y="674"/>
                  </a:lnTo>
                  <a:lnTo>
                    <a:pt x="640" y="607"/>
                  </a:lnTo>
                  <a:lnTo>
                    <a:pt x="741" y="506"/>
                  </a:lnTo>
                  <a:lnTo>
                    <a:pt x="808" y="405"/>
                  </a:lnTo>
                  <a:lnTo>
                    <a:pt x="842" y="270"/>
                  </a:lnTo>
                  <a:lnTo>
                    <a:pt x="842" y="169"/>
                  </a:lnTo>
                  <a:lnTo>
                    <a:pt x="775"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8" name="Google Shape;338;p3"/>
            <p:cNvSpPr/>
            <p:nvPr/>
          </p:nvSpPr>
          <p:spPr>
            <a:xfrm>
              <a:off x="3492832"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9" name="Google Shape;339;p3"/>
            <p:cNvSpPr/>
            <p:nvPr/>
          </p:nvSpPr>
          <p:spPr>
            <a:xfrm>
              <a:off x="3559792"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0" name="Google Shape;340;p3"/>
            <p:cNvSpPr/>
            <p:nvPr/>
          </p:nvSpPr>
          <p:spPr>
            <a:xfrm>
              <a:off x="3499543" y="4756451"/>
              <a:ext cx="38525" cy="33505"/>
            </a:xfrm>
            <a:custGeom>
              <a:avLst/>
              <a:gdLst/>
              <a:ahLst/>
              <a:cxnLst/>
              <a:rect l="l" t="t" r="r" b="b"/>
              <a:pathLst>
                <a:path w="775" h="674" extrusionOk="0">
                  <a:moveTo>
                    <a:pt x="102" y="1"/>
                  </a:moveTo>
                  <a:lnTo>
                    <a:pt x="68" y="34"/>
                  </a:lnTo>
                  <a:lnTo>
                    <a:pt x="34" y="102"/>
                  </a:lnTo>
                  <a:lnTo>
                    <a:pt x="34" y="135"/>
                  </a:lnTo>
                  <a:lnTo>
                    <a:pt x="1" y="270"/>
                  </a:lnTo>
                  <a:lnTo>
                    <a:pt x="1" y="573"/>
                  </a:lnTo>
                  <a:lnTo>
                    <a:pt x="1" y="640"/>
                  </a:lnTo>
                  <a:lnTo>
                    <a:pt x="68" y="674"/>
                  </a:lnTo>
                  <a:lnTo>
                    <a:pt x="135" y="674"/>
                  </a:lnTo>
                  <a:lnTo>
                    <a:pt x="169" y="607"/>
                  </a:lnTo>
                  <a:lnTo>
                    <a:pt x="236" y="371"/>
                  </a:lnTo>
                  <a:lnTo>
                    <a:pt x="405" y="607"/>
                  </a:lnTo>
                  <a:lnTo>
                    <a:pt x="472" y="640"/>
                  </a:lnTo>
                  <a:lnTo>
                    <a:pt x="573" y="674"/>
                  </a:lnTo>
                  <a:lnTo>
                    <a:pt x="674" y="674"/>
                  </a:lnTo>
                  <a:lnTo>
                    <a:pt x="741" y="607"/>
                  </a:lnTo>
                  <a:lnTo>
                    <a:pt x="775" y="539"/>
                  </a:lnTo>
                  <a:lnTo>
                    <a:pt x="775" y="472"/>
                  </a:lnTo>
                  <a:lnTo>
                    <a:pt x="741" y="304"/>
                  </a:lnTo>
                  <a:lnTo>
                    <a:pt x="741" y="169"/>
                  </a:lnTo>
                  <a:lnTo>
                    <a:pt x="708" y="102"/>
                  </a:lnTo>
                  <a:lnTo>
                    <a:pt x="674" y="68"/>
                  </a:lnTo>
                  <a:lnTo>
                    <a:pt x="607" y="68"/>
                  </a:lnTo>
                  <a:lnTo>
                    <a:pt x="573" y="102"/>
                  </a:lnTo>
                  <a:lnTo>
                    <a:pt x="539" y="169"/>
                  </a:lnTo>
                  <a:lnTo>
                    <a:pt x="539" y="270"/>
                  </a:lnTo>
                  <a:lnTo>
                    <a:pt x="573" y="472"/>
                  </a:lnTo>
                  <a:lnTo>
                    <a:pt x="506" y="438"/>
                  </a:lnTo>
                  <a:lnTo>
                    <a:pt x="472" y="337"/>
                  </a:lnTo>
                  <a:lnTo>
                    <a:pt x="236"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1" name="Google Shape;341;p3"/>
            <p:cNvSpPr/>
            <p:nvPr/>
          </p:nvSpPr>
          <p:spPr>
            <a:xfrm>
              <a:off x="3452667"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2" name="Google Shape;342;p3"/>
            <p:cNvSpPr/>
            <p:nvPr/>
          </p:nvSpPr>
          <p:spPr>
            <a:xfrm>
              <a:off x="3566502" y="4614181"/>
              <a:ext cx="28484" cy="40215"/>
            </a:xfrm>
            <a:custGeom>
              <a:avLst/>
              <a:gdLst/>
              <a:ahLst/>
              <a:cxnLst/>
              <a:rect l="l" t="t" r="r" b="b"/>
              <a:pathLst>
                <a:path w="573" h="809" extrusionOk="0">
                  <a:moveTo>
                    <a:pt x="404" y="1"/>
                  </a:moveTo>
                  <a:lnTo>
                    <a:pt x="404" y="35"/>
                  </a:lnTo>
                  <a:lnTo>
                    <a:pt x="438" y="237"/>
                  </a:lnTo>
                  <a:lnTo>
                    <a:pt x="438" y="439"/>
                  </a:lnTo>
                  <a:lnTo>
                    <a:pt x="404" y="506"/>
                  </a:lnTo>
                  <a:lnTo>
                    <a:pt x="371" y="573"/>
                  </a:lnTo>
                  <a:lnTo>
                    <a:pt x="303" y="641"/>
                  </a:lnTo>
                  <a:lnTo>
                    <a:pt x="202" y="641"/>
                  </a:lnTo>
                  <a:lnTo>
                    <a:pt x="202" y="540"/>
                  </a:lnTo>
                  <a:lnTo>
                    <a:pt x="169" y="439"/>
                  </a:lnTo>
                  <a:lnTo>
                    <a:pt x="101" y="405"/>
                  </a:lnTo>
                  <a:lnTo>
                    <a:pt x="34" y="439"/>
                  </a:lnTo>
                  <a:lnTo>
                    <a:pt x="0" y="472"/>
                  </a:lnTo>
                  <a:lnTo>
                    <a:pt x="0" y="540"/>
                  </a:lnTo>
                  <a:lnTo>
                    <a:pt x="34" y="607"/>
                  </a:lnTo>
                  <a:lnTo>
                    <a:pt x="34" y="674"/>
                  </a:lnTo>
                  <a:lnTo>
                    <a:pt x="34" y="742"/>
                  </a:lnTo>
                  <a:lnTo>
                    <a:pt x="101" y="775"/>
                  </a:lnTo>
                  <a:lnTo>
                    <a:pt x="202" y="809"/>
                  </a:lnTo>
                  <a:lnTo>
                    <a:pt x="303" y="775"/>
                  </a:lnTo>
                  <a:lnTo>
                    <a:pt x="404" y="708"/>
                  </a:lnTo>
                  <a:lnTo>
                    <a:pt x="505" y="607"/>
                  </a:lnTo>
                  <a:lnTo>
                    <a:pt x="539" y="472"/>
                  </a:lnTo>
                  <a:lnTo>
                    <a:pt x="573" y="304"/>
                  </a:lnTo>
                  <a:lnTo>
                    <a:pt x="539" y="136"/>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3" name="Google Shape;343;p3"/>
            <p:cNvSpPr/>
            <p:nvPr/>
          </p:nvSpPr>
          <p:spPr>
            <a:xfrm>
              <a:off x="3345591"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4" name="Google Shape;344;p3"/>
            <p:cNvSpPr/>
            <p:nvPr/>
          </p:nvSpPr>
          <p:spPr>
            <a:xfrm>
              <a:off x="3350612"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5" name="Google Shape;345;p3"/>
            <p:cNvSpPr/>
            <p:nvPr/>
          </p:nvSpPr>
          <p:spPr>
            <a:xfrm>
              <a:off x="3375715" y="4568994"/>
              <a:ext cx="128898" cy="123927"/>
            </a:xfrm>
            <a:custGeom>
              <a:avLst/>
              <a:gdLst/>
              <a:ahLst/>
              <a:cxnLst/>
              <a:rect l="l" t="t" r="r" b="b"/>
              <a:pathLst>
                <a:path w="2593" h="2493" extrusionOk="0">
                  <a:moveTo>
                    <a:pt x="1886"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6" name="Google Shape;346;p3"/>
            <p:cNvSpPr/>
            <p:nvPr/>
          </p:nvSpPr>
          <p:spPr>
            <a:xfrm>
              <a:off x="3429253" y="4620892"/>
              <a:ext cx="40215" cy="38525"/>
            </a:xfrm>
            <a:custGeom>
              <a:avLst/>
              <a:gdLst/>
              <a:ahLst/>
              <a:cxnLst/>
              <a:rect l="l" t="t" r="r" b="b"/>
              <a:pathLst>
                <a:path w="809" h="775" extrusionOk="0">
                  <a:moveTo>
                    <a:pt x="607" y="1"/>
                  </a:moveTo>
                  <a:lnTo>
                    <a:pt x="539" y="34"/>
                  </a:lnTo>
                  <a:lnTo>
                    <a:pt x="506" y="102"/>
                  </a:lnTo>
                  <a:lnTo>
                    <a:pt x="472" y="270"/>
                  </a:lnTo>
                  <a:lnTo>
                    <a:pt x="472" y="304"/>
                  </a:lnTo>
                  <a:lnTo>
                    <a:pt x="203" y="337"/>
                  </a:lnTo>
                  <a:lnTo>
                    <a:pt x="203" y="135"/>
                  </a:lnTo>
                  <a:lnTo>
                    <a:pt x="169" y="102"/>
                  </a:lnTo>
                  <a:lnTo>
                    <a:pt x="102" y="102"/>
                  </a:lnTo>
                  <a:lnTo>
                    <a:pt x="68" y="135"/>
                  </a:lnTo>
                  <a:lnTo>
                    <a:pt x="34" y="337"/>
                  </a:lnTo>
                  <a:lnTo>
                    <a:pt x="1" y="371"/>
                  </a:lnTo>
                  <a:lnTo>
                    <a:pt x="34" y="438"/>
                  </a:lnTo>
                  <a:lnTo>
                    <a:pt x="68" y="640"/>
                  </a:lnTo>
                  <a:lnTo>
                    <a:pt x="102" y="674"/>
                  </a:lnTo>
                  <a:lnTo>
                    <a:pt x="135" y="708"/>
                  </a:lnTo>
                  <a:lnTo>
                    <a:pt x="169" y="708"/>
                  </a:lnTo>
                  <a:lnTo>
                    <a:pt x="203" y="674"/>
                  </a:lnTo>
                  <a:lnTo>
                    <a:pt x="236" y="573"/>
                  </a:lnTo>
                  <a:lnTo>
                    <a:pt x="203" y="506"/>
                  </a:lnTo>
                  <a:lnTo>
                    <a:pt x="506" y="506"/>
                  </a:lnTo>
                  <a:lnTo>
                    <a:pt x="506" y="640"/>
                  </a:lnTo>
                  <a:lnTo>
                    <a:pt x="539" y="708"/>
                  </a:lnTo>
                  <a:lnTo>
                    <a:pt x="573" y="741"/>
                  </a:lnTo>
                  <a:lnTo>
                    <a:pt x="607" y="775"/>
                  </a:lnTo>
                  <a:lnTo>
                    <a:pt x="640" y="741"/>
                  </a:lnTo>
                  <a:lnTo>
                    <a:pt x="674" y="674"/>
                  </a:lnTo>
                  <a:lnTo>
                    <a:pt x="674" y="607"/>
                  </a:lnTo>
                  <a:lnTo>
                    <a:pt x="640" y="472"/>
                  </a:lnTo>
                  <a:lnTo>
                    <a:pt x="775" y="405"/>
                  </a:lnTo>
                  <a:lnTo>
                    <a:pt x="809" y="371"/>
                  </a:lnTo>
                  <a:lnTo>
                    <a:pt x="809" y="304"/>
                  </a:lnTo>
                  <a:lnTo>
                    <a:pt x="775" y="270"/>
                  </a:lnTo>
                  <a:lnTo>
                    <a:pt x="708" y="236"/>
                  </a:lnTo>
                  <a:lnTo>
                    <a:pt x="607" y="236"/>
                  </a:lnTo>
                  <a:lnTo>
                    <a:pt x="640" y="169"/>
                  </a:lnTo>
                  <a:lnTo>
                    <a:pt x="674" y="102"/>
                  </a:lnTo>
                  <a:lnTo>
                    <a:pt x="674"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7" name="Google Shape;347;p3"/>
            <p:cNvSpPr/>
            <p:nvPr/>
          </p:nvSpPr>
          <p:spPr>
            <a:xfrm>
              <a:off x="3278632" y="4614181"/>
              <a:ext cx="50257" cy="48616"/>
            </a:xfrm>
            <a:custGeom>
              <a:avLst/>
              <a:gdLst/>
              <a:ahLst/>
              <a:cxnLst/>
              <a:rect l="l" t="t" r="r" b="b"/>
              <a:pathLst>
                <a:path w="1011" h="978" extrusionOk="0">
                  <a:moveTo>
                    <a:pt x="505" y="1"/>
                  </a:moveTo>
                  <a:lnTo>
                    <a:pt x="404" y="35"/>
                  </a:lnTo>
                  <a:lnTo>
                    <a:pt x="270" y="68"/>
                  </a:lnTo>
                  <a:lnTo>
                    <a:pt x="169" y="136"/>
                  </a:lnTo>
                  <a:lnTo>
                    <a:pt x="101" y="237"/>
                  </a:lnTo>
                  <a:lnTo>
                    <a:pt x="34" y="338"/>
                  </a:lnTo>
                  <a:lnTo>
                    <a:pt x="0" y="472"/>
                  </a:lnTo>
                  <a:lnTo>
                    <a:pt x="0" y="607"/>
                  </a:lnTo>
                  <a:lnTo>
                    <a:pt x="68" y="674"/>
                  </a:lnTo>
                  <a:lnTo>
                    <a:pt x="101" y="775"/>
                  </a:lnTo>
                  <a:lnTo>
                    <a:pt x="202" y="843"/>
                  </a:lnTo>
                  <a:lnTo>
                    <a:pt x="303" y="910"/>
                  </a:lnTo>
                  <a:lnTo>
                    <a:pt x="404" y="944"/>
                  </a:lnTo>
                  <a:lnTo>
                    <a:pt x="505" y="910"/>
                  </a:lnTo>
                  <a:lnTo>
                    <a:pt x="606" y="876"/>
                  </a:lnTo>
                  <a:lnTo>
                    <a:pt x="606" y="944"/>
                  </a:lnTo>
                  <a:lnTo>
                    <a:pt x="640" y="977"/>
                  </a:lnTo>
                  <a:lnTo>
                    <a:pt x="674" y="977"/>
                  </a:lnTo>
                  <a:lnTo>
                    <a:pt x="707" y="944"/>
                  </a:lnTo>
                  <a:lnTo>
                    <a:pt x="707" y="910"/>
                  </a:lnTo>
                  <a:lnTo>
                    <a:pt x="707" y="809"/>
                  </a:lnTo>
                  <a:lnTo>
                    <a:pt x="707" y="641"/>
                  </a:lnTo>
                  <a:lnTo>
                    <a:pt x="707" y="607"/>
                  </a:lnTo>
                  <a:lnTo>
                    <a:pt x="943" y="607"/>
                  </a:lnTo>
                  <a:lnTo>
                    <a:pt x="1010" y="573"/>
                  </a:lnTo>
                  <a:lnTo>
                    <a:pt x="1010" y="506"/>
                  </a:lnTo>
                  <a:lnTo>
                    <a:pt x="1010" y="439"/>
                  </a:lnTo>
                  <a:lnTo>
                    <a:pt x="943" y="405"/>
                  </a:lnTo>
                  <a:lnTo>
                    <a:pt x="539" y="405"/>
                  </a:lnTo>
                  <a:lnTo>
                    <a:pt x="438" y="472"/>
                  </a:lnTo>
                  <a:lnTo>
                    <a:pt x="438" y="506"/>
                  </a:lnTo>
                  <a:lnTo>
                    <a:pt x="438" y="540"/>
                  </a:lnTo>
                  <a:lnTo>
                    <a:pt x="606" y="607"/>
                  </a:lnTo>
                  <a:lnTo>
                    <a:pt x="606" y="641"/>
                  </a:lnTo>
                  <a:lnTo>
                    <a:pt x="606" y="674"/>
                  </a:lnTo>
                  <a:lnTo>
                    <a:pt x="472" y="708"/>
                  </a:lnTo>
                  <a:lnTo>
                    <a:pt x="303" y="708"/>
                  </a:lnTo>
                  <a:lnTo>
                    <a:pt x="236" y="641"/>
                  </a:lnTo>
                  <a:lnTo>
                    <a:pt x="202" y="573"/>
                  </a:lnTo>
                  <a:lnTo>
                    <a:pt x="202" y="439"/>
                  </a:lnTo>
                  <a:lnTo>
                    <a:pt x="236" y="371"/>
                  </a:lnTo>
                  <a:lnTo>
                    <a:pt x="270" y="270"/>
                  </a:lnTo>
                  <a:lnTo>
                    <a:pt x="371" y="237"/>
                  </a:lnTo>
                  <a:lnTo>
                    <a:pt x="573" y="169"/>
                  </a:lnTo>
                  <a:lnTo>
                    <a:pt x="741" y="136"/>
                  </a:lnTo>
                  <a:lnTo>
                    <a:pt x="775" y="136"/>
                  </a:lnTo>
                  <a:lnTo>
                    <a:pt x="775" y="102"/>
                  </a:lnTo>
                  <a:lnTo>
                    <a:pt x="640"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8" name="Google Shape;348;p3"/>
            <p:cNvSpPr/>
            <p:nvPr/>
          </p:nvSpPr>
          <p:spPr>
            <a:xfrm>
              <a:off x="3415881"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9" name="Google Shape;349;p3"/>
            <p:cNvSpPr/>
            <p:nvPr/>
          </p:nvSpPr>
          <p:spPr>
            <a:xfrm>
              <a:off x="3467729" y="4358124"/>
              <a:ext cx="23513" cy="36885"/>
            </a:xfrm>
            <a:custGeom>
              <a:avLst/>
              <a:gdLst/>
              <a:ahLst/>
              <a:cxnLst/>
              <a:rect l="l" t="t" r="r" b="b"/>
              <a:pathLst>
                <a:path w="473" h="742" extrusionOk="0">
                  <a:moveTo>
                    <a:pt x="338" y="1"/>
                  </a:moveTo>
                  <a:lnTo>
                    <a:pt x="169" y="34"/>
                  </a:lnTo>
                  <a:lnTo>
                    <a:pt x="35" y="102"/>
                  </a:lnTo>
                  <a:lnTo>
                    <a:pt x="1" y="135"/>
                  </a:lnTo>
                  <a:lnTo>
                    <a:pt x="35" y="169"/>
                  </a:lnTo>
                  <a:lnTo>
                    <a:pt x="35" y="203"/>
                  </a:lnTo>
                  <a:lnTo>
                    <a:pt x="270" y="203"/>
                  </a:lnTo>
                  <a:lnTo>
                    <a:pt x="237" y="405"/>
                  </a:lnTo>
                  <a:lnTo>
                    <a:pt x="136" y="573"/>
                  </a:lnTo>
                  <a:lnTo>
                    <a:pt x="136" y="674"/>
                  </a:lnTo>
                  <a:lnTo>
                    <a:pt x="169" y="708"/>
                  </a:lnTo>
                  <a:lnTo>
                    <a:pt x="237" y="741"/>
                  </a:lnTo>
                  <a:lnTo>
                    <a:pt x="304" y="674"/>
                  </a:lnTo>
                  <a:lnTo>
                    <a:pt x="405" y="539"/>
                  </a:lnTo>
                  <a:lnTo>
                    <a:pt x="439" y="405"/>
                  </a:lnTo>
                  <a:lnTo>
                    <a:pt x="472" y="236"/>
                  </a:lnTo>
                  <a:lnTo>
                    <a:pt x="439" y="68"/>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0" name="Google Shape;350;p3"/>
            <p:cNvSpPr/>
            <p:nvPr/>
          </p:nvSpPr>
          <p:spPr>
            <a:xfrm>
              <a:off x="3402459" y="4476981"/>
              <a:ext cx="31864" cy="36835"/>
            </a:xfrm>
            <a:custGeom>
              <a:avLst/>
              <a:gdLst/>
              <a:ahLst/>
              <a:cxnLst/>
              <a:rect l="l" t="t" r="r" b="b"/>
              <a:pathLst>
                <a:path w="641" h="741" extrusionOk="0">
                  <a:moveTo>
                    <a:pt x="35" y="0"/>
                  </a:moveTo>
                  <a:lnTo>
                    <a:pt x="35" y="34"/>
                  </a:lnTo>
                  <a:lnTo>
                    <a:pt x="1" y="67"/>
                  </a:lnTo>
                  <a:lnTo>
                    <a:pt x="35" y="168"/>
                  </a:lnTo>
                  <a:lnTo>
                    <a:pt x="136" y="303"/>
                  </a:lnTo>
                  <a:lnTo>
                    <a:pt x="203" y="337"/>
                  </a:lnTo>
                  <a:lnTo>
                    <a:pt x="35" y="572"/>
                  </a:lnTo>
                  <a:lnTo>
                    <a:pt x="1" y="606"/>
                  </a:lnTo>
                  <a:lnTo>
                    <a:pt x="1" y="673"/>
                  </a:lnTo>
                  <a:lnTo>
                    <a:pt x="68" y="707"/>
                  </a:lnTo>
                  <a:lnTo>
                    <a:pt x="136" y="741"/>
                  </a:lnTo>
                  <a:lnTo>
                    <a:pt x="169" y="707"/>
                  </a:lnTo>
                  <a:lnTo>
                    <a:pt x="203" y="673"/>
                  </a:lnTo>
                  <a:lnTo>
                    <a:pt x="405" y="404"/>
                  </a:lnTo>
                  <a:lnTo>
                    <a:pt x="439" y="404"/>
                  </a:lnTo>
                  <a:lnTo>
                    <a:pt x="472" y="370"/>
                  </a:lnTo>
                  <a:lnTo>
                    <a:pt x="472" y="337"/>
                  </a:lnTo>
                  <a:lnTo>
                    <a:pt x="472" y="269"/>
                  </a:lnTo>
                  <a:lnTo>
                    <a:pt x="641" y="34"/>
                  </a:lnTo>
                  <a:lnTo>
                    <a:pt x="641" y="0"/>
                  </a:lnTo>
                  <a:lnTo>
                    <a:pt x="607" y="0"/>
                  </a:lnTo>
                  <a:lnTo>
                    <a:pt x="439" y="101"/>
                  </a:lnTo>
                  <a:lnTo>
                    <a:pt x="304" y="202"/>
                  </a:lnTo>
                  <a:lnTo>
                    <a:pt x="237" y="168"/>
                  </a:lnTo>
                  <a:lnTo>
                    <a:pt x="169" y="101"/>
                  </a:lnTo>
                  <a:lnTo>
                    <a:pt x="102" y="34"/>
                  </a:lnTo>
                  <a:lnTo>
                    <a:pt x="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1" name="Google Shape;351;p3"/>
            <p:cNvSpPr/>
            <p:nvPr/>
          </p:nvSpPr>
          <p:spPr>
            <a:xfrm>
              <a:off x="3325508" y="4358124"/>
              <a:ext cx="28484" cy="36885"/>
            </a:xfrm>
            <a:custGeom>
              <a:avLst/>
              <a:gdLst/>
              <a:ahLst/>
              <a:cxnLst/>
              <a:rect l="l" t="t" r="r" b="b"/>
              <a:pathLst>
                <a:path w="573" h="742" extrusionOk="0">
                  <a:moveTo>
                    <a:pt x="370" y="1"/>
                  </a:moveTo>
                  <a:lnTo>
                    <a:pt x="269" y="34"/>
                  </a:lnTo>
                  <a:lnTo>
                    <a:pt x="202" y="68"/>
                  </a:lnTo>
                  <a:lnTo>
                    <a:pt x="67" y="203"/>
                  </a:lnTo>
                  <a:lnTo>
                    <a:pt x="0" y="270"/>
                  </a:lnTo>
                  <a:lnTo>
                    <a:pt x="0" y="371"/>
                  </a:lnTo>
                  <a:lnTo>
                    <a:pt x="0" y="472"/>
                  </a:lnTo>
                  <a:lnTo>
                    <a:pt x="0" y="539"/>
                  </a:lnTo>
                  <a:lnTo>
                    <a:pt x="101" y="674"/>
                  </a:lnTo>
                  <a:lnTo>
                    <a:pt x="236" y="741"/>
                  </a:lnTo>
                  <a:lnTo>
                    <a:pt x="337" y="741"/>
                  </a:lnTo>
                  <a:lnTo>
                    <a:pt x="438" y="708"/>
                  </a:lnTo>
                  <a:lnTo>
                    <a:pt x="572" y="573"/>
                  </a:lnTo>
                  <a:lnTo>
                    <a:pt x="572" y="506"/>
                  </a:lnTo>
                  <a:lnTo>
                    <a:pt x="572" y="472"/>
                  </a:lnTo>
                  <a:lnTo>
                    <a:pt x="539" y="405"/>
                  </a:lnTo>
                  <a:lnTo>
                    <a:pt x="135" y="405"/>
                  </a:lnTo>
                  <a:lnTo>
                    <a:pt x="168" y="304"/>
                  </a:lnTo>
                  <a:lnTo>
                    <a:pt x="236" y="203"/>
                  </a:lnTo>
                  <a:lnTo>
                    <a:pt x="303" y="135"/>
                  </a:lnTo>
                  <a:lnTo>
                    <a:pt x="370" y="34"/>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2" name="Google Shape;352;p3"/>
            <p:cNvSpPr/>
            <p:nvPr/>
          </p:nvSpPr>
          <p:spPr>
            <a:xfrm>
              <a:off x="3307066" y="4195772"/>
              <a:ext cx="135609" cy="83761"/>
            </a:xfrm>
            <a:custGeom>
              <a:avLst/>
              <a:gdLst/>
              <a:ahLst/>
              <a:cxnLst/>
              <a:rect l="l" t="t" r="r" b="b"/>
              <a:pathLst>
                <a:path w="2728" h="1685" extrusionOk="0">
                  <a:moveTo>
                    <a:pt x="640" y="1"/>
                  </a:moveTo>
                  <a:lnTo>
                    <a:pt x="371" y="34"/>
                  </a:lnTo>
                  <a:lnTo>
                    <a:pt x="102" y="102"/>
                  </a:lnTo>
                  <a:lnTo>
                    <a:pt x="102" y="68"/>
                  </a:lnTo>
                  <a:lnTo>
                    <a:pt x="34" y="68"/>
                  </a:lnTo>
                  <a:lnTo>
                    <a:pt x="1" y="405"/>
                  </a:lnTo>
                  <a:lnTo>
                    <a:pt x="1" y="775"/>
                  </a:lnTo>
                  <a:lnTo>
                    <a:pt x="34" y="1482"/>
                  </a:lnTo>
                  <a:lnTo>
                    <a:pt x="34" y="1550"/>
                  </a:lnTo>
                  <a:lnTo>
                    <a:pt x="68" y="1617"/>
                  </a:lnTo>
                  <a:lnTo>
                    <a:pt x="102" y="1651"/>
                  </a:lnTo>
                  <a:lnTo>
                    <a:pt x="169" y="1684"/>
                  </a:lnTo>
                  <a:lnTo>
                    <a:pt x="236" y="1651"/>
                  </a:lnTo>
                  <a:lnTo>
                    <a:pt x="270" y="1617"/>
                  </a:lnTo>
                  <a:lnTo>
                    <a:pt x="270" y="1583"/>
                  </a:lnTo>
                  <a:lnTo>
                    <a:pt x="775" y="1617"/>
                  </a:lnTo>
                  <a:lnTo>
                    <a:pt x="1853" y="1617"/>
                  </a:lnTo>
                  <a:lnTo>
                    <a:pt x="2122" y="1583"/>
                  </a:lnTo>
                  <a:lnTo>
                    <a:pt x="2358" y="1516"/>
                  </a:lnTo>
                  <a:lnTo>
                    <a:pt x="2088" y="1449"/>
                  </a:lnTo>
                  <a:lnTo>
                    <a:pt x="1853" y="1415"/>
                  </a:lnTo>
                  <a:lnTo>
                    <a:pt x="203" y="1415"/>
                  </a:lnTo>
                  <a:lnTo>
                    <a:pt x="203" y="809"/>
                  </a:lnTo>
                  <a:lnTo>
                    <a:pt x="169" y="472"/>
                  </a:lnTo>
                  <a:lnTo>
                    <a:pt x="102" y="169"/>
                  </a:lnTo>
                  <a:lnTo>
                    <a:pt x="102" y="169"/>
                  </a:lnTo>
                  <a:lnTo>
                    <a:pt x="371" y="237"/>
                  </a:lnTo>
                  <a:lnTo>
                    <a:pt x="674" y="237"/>
                  </a:lnTo>
                  <a:lnTo>
                    <a:pt x="1213" y="203"/>
                  </a:lnTo>
                  <a:lnTo>
                    <a:pt x="1853" y="203"/>
                  </a:lnTo>
                  <a:lnTo>
                    <a:pt x="2492" y="169"/>
                  </a:lnTo>
                  <a:lnTo>
                    <a:pt x="2492" y="843"/>
                  </a:lnTo>
                  <a:lnTo>
                    <a:pt x="2526" y="1550"/>
                  </a:lnTo>
                  <a:lnTo>
                    <a:pt x="2560" y="1617"/>
                  </a:lnTo>
                  <a:lnTo>
                    <a:pt x="2627" y="1651"/>
                  </a:lnTo>
                  <a:lnTo>
                    <a:pt x="2694" y="1617"/>
                  </a:lnTo>
                  <a:lnTo>
                    <a:pt x="2728" y="1550"/>
                  </a:lnTo>
                  <a:lnTo>
                    <a:pt x="2694" y="809"/>
                  </a:lnTo>
                  <a:lnTo>
                    <a:pt x="2694" y="439"/>
                  </a:lnTo>
                  <a:lnTo>
                    <a:pt x="2661" y="68"/>
                  </a:lnTo>
                  <a:lnTo>
                    <a:pt x="2627" y="1"/>
                  </a:lnTo>
                  <a:lnTo>
                    <a:pt x="2560" y="1"/>
                  </a:lnTo>
                  <a:lnTo>
                    <a:pt x="2526"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3" name="Google Shape;353;p3"/>
            <p:cNvSpPr/>
            <p:nvPr/>
          </p:nvSpPr>
          <p:spPr>
            <a:xfrm>
              <a:off x="3521316"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4" name="Google Shape;354;p3"/>
            <p:cNvSpPr/>
            <p:nvPr/>
          </p:nvSpPr>
          <p:spPr>
            <a:xfrm>
              <a:off x="3451026" y="4190751"/>
              <a:ext cx="137249" cy="93803"/>
            </a:xfrm>
            <a:custGeom>
              <a:avLst/>
              <a:gdLst/>
              <a:ahLst/>
              <a:cxnLst/>
              <a:rect l="l" t="t" r="r" b="b"/>
              <a:pathLst>
                <a:path w="2761" h="1887" extrusionOk="0">
                  <a:moveTo>
                    <a:pt x="1381" y="1"/>
                  </a:moveTo>
                  <a:lnTo>
                    <a:pt x="707" y="34"/>
                  </a:lnTo>
                  <a:lnTo>
                    <a:pt x="404" y="68"/>
                  </a:lnTo>
                  <a:lnTo>
                    <a:pt x="68" y="135"/>
                  </a:lnTo>
                  <a:lnTo>
                    <a:pt x="34" y="169"/>
                  </a:lnTo>
                  <a:lnTo>
                    <a:pt x="0" y="237"/>
                  </a:lnTo>
                  <a:lnTo>
                    <a:pt x="0" y="304"/>
                  </a:lnTo>
                  <a:lnTo>
                    <a:pt x="68" y="338"/>
                  </a:lnTo>
                  <a:lnTo>
                    <a:pt x="68" y="607"/>
                  </a:lnTo>
                  <a:lnTo>
                    <a:pt x="68" y="876"/>
                  </a:lnTo>
                  <a:lnTo>
                    <a:pt x="34" y="1718"/>
                  </a:lnTo>
                  <a:lnTo>
                    <a:pt x="34" y="1752"/>
                  </a:lnTo>
                  <a:lnTo>
                    <a:pt x="68" y="1785"/>
                  </a:lnTo>
                  <a:lnTo>
                    <a:pt x="169" y="1785"/>
                  </a:lnTo>
                  <a:lnTo>
                    <a:pt x="505" y="1853"/>
                  </a:lnTo>
                  <a:lnTo>
                    <a:pt x="842" y="1886"/>
                  </a:lnTo>
                  <a:lnTo>
                    <a:pt x="1179" y="1853"/>
                  </a:lnTo>
                  <a:lnTo>
                    <a:pt x="1515" y="1819"/>
                  </a:lnTo>
                  <a:lnTo>
                    <a:pt x="2020" y="1785"/>
                  </a:lnTo>
                  <a:lnTo>
                    <a:pt x="2256" y="1752"/>
                  </a:lnTo>
                  <a:lnTo>
                    <a:pt x="2492" y="1651"/>
                  </a:lnTo>
                  <a:lnTo>
                    <a:pt x="2222" y="1583"/>
                  </a:lnTo>
                  <a:lnTo>
                    <a:pt x="1919" y="1583"/>
                  </a:lnTo>
                  <a:lnTo>
                    <a:pt x="1347" y="1651"/>
                  </a:lnTo>
                  <a:lnTo>
                    <a:pt x="505" y="1651"/>
                  </a:lnTo>
                  <a:lnTo>
                    <a:pt x="236" y="1684"/>
                  </a:lnTo>
                  <a:lnTo>
                    <a:pt x="236" y="1213"/>
                  </a:lnTo>
                  <a:lnTo>
                    <a:pt x="236" y="775"/>
                  </a:lnTo>
                  <a:lnTo>
                    <a:pt x="236" y="540"/>
                  </a:lnTo>
                  <a:lnTo>
                    <a:pt x="202" y="338"/>
                  </a:lnTo>
                  <a:lnTo>
                    <a:pt x="505" y="304"/>
                  </a:lnTo>
                  <a:lnTo>
                    <a:pt x="808" y="270"/>
                  </a:lnTo>
                  <a:lnTo>
                    <a:pt x="1414" y="270"/>
                  </a:lnTo>
                  <a:lnTo>
                    <a:pt x="2054" y="304"/>
                  </a:lnTo>
                  <a:lnTo>
                    <a:pt x="2357" y="270"/>
                  </a:lnTo>
                  <a:lnTo>
                    <a:pt x="2660" y="237"/>
                  </a:lnTo>
                  <a:lnTo>
                    <a:pt x="2593" y="573"/>
                  </a:lnTo>
                  <a:lnTo>
                    <a:pt x="2593" y="876"/>
                  </a:lnTo>
                  <a:lnTo>
                    <a:pt x="2525" y="1280"/>
                  </a:lnTo>
                  <a:lnTo>
                    <a:pt x="2525" y="1651"/>
                  </a:lnTo>
                  <a:lnTo>
                    <a:pt x="2559" y="1718"/>
                  </a:lnTo>
                  <a:lnTo>
                    <a:pt x="2660" y="1718"/>
                  </a:lnTo>
                  <a:lnTo>
                    <a:pt x="2694" y="1684"/>
                  </a:lnTo>
                  <a:lnTo>
                    <a:pt x="2727" y="1348"/>
                  </a:lnTo>
                  <a:lnTo>
                    <a:pt x="2727" y="1011"/>
                  </a:lnTo>
                  <a:lnTo>
                    <a:pt x="2761" y="607"/>
                  </a:lnTo>
                  <a:lnTo>
                    <a:pt x="2761" y="237"/>
                  </a:lnTo>
                  <a:lnTo>
                    <a:pt x="2727" y="169"/>
                  </a:lnTo>
                  <a:lnTo>
                    <a:pt x="2660" y="203"/>
                  </a:lnTo>
                  <a:lnTo>
                    <a:pt x="2357" y="102"/>
                  </a:lnTo>
                  <a:lnTo>
                    <a:pt x="2054" y="68"/>
                  </a:lnTo>
                  <a:lnTo>
                    <a:pt x="1717" y="34"/>
                  </a:lnTo>
                  <a:lnTo>
                    <a:pt x="138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5" name="Google Shape;355;p3"/>
            <p:cNvSpPr/>
            <p:nvPr/>
          </p:nvSpPr>
          <p:spPr>
            <a:xfrm>
              <a:off x="3616710" y="4358124"/>
              <a:ext cx="23463" cy="40215"/>
            </a:xfrm>
            <a:custGeom>
              <a:avLst/>
              <a:gdLst/>
              <a:ahLst/>
              <a:cxnLst/>
              <a:rect l="l" t="t" r="r" b="b"/>
              <a:pathLst>
                <a:path w="472" h="809" extrusionOk="0">
                  <a:moveTo>
                    <a:pt x="303" y="203"/>
                  </a:moveTo>
                  <a:lnTo>
                    <a:pt x="303" y="304"/>
                  </a:lnTo>
                  <a:lnTo>
                    <a:pt x="270" y="405"/>
                  </a:lnTo>
                  <a:lnTo>
                    <a:pt x="202" y="337"/>
                  </a:lnTo>
                  <a:lnTo>
                    <a:pt x="169" y="270"/>
                  </a:lnTo>
                  <a:lnTo>
                    <a:pt x="169" y="203"/>
                  </a:lnTo>
                  <a:close/>
                  <a:moveTo>
                    <a:pt x="169" y="1"/>
                  </a:moveTo>
                  <a:lnTo>
                    <a:pt x="68" y="68"/>
                  </a:lnTo>
                  <a:lnTo>
                    <a:pt x="0" y="135"/>
                  </a:lnTo>
                  <a:lnTo>
                    <a:pt x="0" y="236"/>
                  </a:lnTo>
                  <a:lnTo>
                    <a:pt x="0" y="337"/>
                  </a:lnTo>
                  <a:lnTo>
                    <a:pt x="68" y="438"/>
                  </a:lnTo>
                  <a:lnTo>
                    <a:pt x="135" y="472"/>
                  </a:lnTo>
                  <a:lnTo>
                    <a:pt x="34" y="573"/>
                  </a:lnTo>
                  <a:lnTo>
                    <a:pt x="0" y="640"/>
                  </a:lnTo>
                  <a:lnTo>
                    <a:pt x="0" y="674"/>
                  </a:lnTo>
                  <a:lnTo>
                    <a:pt x="68" y="775"/>
                  </a:lnTo>
                  <a:lnTo>
                    <a:pt x="169" y="809"/>
                  </a:lnTo>
                  <a:lnTo>
                    <a:pt x="270" y="809"/>
                  </a:lnTo>
                  <a:lnTo>
                    <a:pt x="337" y="775"/>
                  </a:lnTo>
                  <a:lnTo>
                    <a:pt x="404" y="741"/>
                  </a:lnTo>
                  <a:lnTo>
                    <a:pt x="472" y="674"/>
                  </a:lnTo>
                  <a:lnTo>
                    <a:pt x="472" y="607"/>
                  </a:lnTo>
                  <a:lnTo>
                    <a:pt x="438" y="506"/>
                  </a:lnTo>
                  <a:lnTo>
                    <a:pt x="472" y="472"/>
                  </a:lnTo>
                  <a:lnTo>
                    <a:pt x="472" y="438"/>
                  </a:lnTo>
                  <a:lnTo>
                    <a:pt x="404" y="371"/>
                  </a:lnTo>
                  <a:lnTo>
                    <a:pt x="472" y="304"/>
                  </a:lnTo>
                  <a:lnTo>
                    <a:pt x="472"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6" name="Google Shape;356;p3"/>
            <p:cNvSpPr/>
            <p:nvPr/>
          </p:nvSpPr>
          <p:spPr>
            <a:xfrm>
              <a:off x="3686999" y="4476981"/>
              <a:ext cx="11781" cy="35195"/>
            </a:xfrm>
            <a:custGeom>
              <a:avLst/>
              <a:gdLst/>
              <a:ahLst/>
              <a:cxnLst/>
              <a:rect l="l" t="t" r="r" b="b"/>
              <a:pathLst>
                <a:path w="237" h="708" extrusionOk="0">
                  <a:moveTo>
                    <a:pt x="135" y="0"/>
                  </a:moveTo>
                  <a:lnTo>
                    <a:pt x="101" y="34"/>
                  </a:lnTo>
                  <a:lnTo>
                    <a:pt x="34" y="168"/>
                  </a:lnTo>
                  <a:lnTo>
                    <a:pt x="0" y="337"/>
                  </a:lnTo>
                  <a:lnTo>
                    <a:pt x="0" y="505"/>
                  </a:lnTo>
                  <a:lnTo>
                    <a:pt x="34" y="640"/>
                  </a:lnTo>
                  <a:lnTo>
                    <a:pt x="34" y="707"/>
                  </a:lnTo>
                  <a:lnTo>
                    <a:pt x="169" y="707"/>
                  </a:lnTo>
                  <a:lnTo>
                    <a:pt x="202" y="673"/>
                  </a:lnTo>
                  <a:lnTo>
                    <a:pt x="236" y="606"/>
                  </a:lnTo>
                  <a:lnTo>
                    <a:pt x="236" y="337"/>
                  </a:lnTo>
                  <a:lnTo>
                    <a:pt x="236" y="67"/>
                  </a:lnTo>
                  <a:lnTo>
                    <a:pt x="236" y="34"/>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7" name="Google Shape;357;p3"/>
            <p:cNvSpPr/>
            <p:nvPr/>
          </p:nvSpPr>
          <p:spPr>
            <a:xfrm>
              <a:off x="3757289" y="4356434"/>
              <a:ext cx="31864" cy="35195"/>
            </a:xfrm>
            <a:custGeom>
              <a:avLst/>
              <a:gdLst/>
              <a:ahLst/>
              <a:cxnLst/>
              <a:rect l="l" t="t" r="r" b="b"/>
              <a:pathLst>
                <a:path w="641" h="708" extrusionOk="0">
                  <a:moveTo>
                    <a:pt x="236" y="1"/>
                  </a:moveTo>
                  <a:lnTo>
                    <a:pt x="135" y="68"/>
                  </a:lnTo>
                  <a:lnTo>
                    <a:pt x="68" y="136"/>
                  </a:lnTo>
                  <a:lnTo>
                    <a:pt x="0" y="203"/>
                  </a:lnTo>
                  <a:lnTo>
                    <a:pt x="0" y="304"/>
                  </a:lnTo>
                  <a:lnTo>
                    <a:pt x="34" y="371"/>
                  </a:lnTo>
                  <a:lnTo>
                    <a:pt x="101" y="405"/>
                  </a:lnTo>
                  <a:lnTo>
                    <a:pt x="202" y="439"/>
                  </a:lnTo>
                  <a:lnTo>
                    <a:pt x="337" y="472"/>
                  </a:lnTo>
                  <a:lnTo>
                    <a:pt x="438" y="439"/>
                  </a:lnTo>
                  <a:lnTo>
                    <a:pt x="438" y="540"/>
                  </a:lnTo>
                  <a:lnTo>
                    <a:pt x="438" y="607"/>
                  </a:lnTo>
                  <a:lnTo>
                    <a:pt x="438" y="708"/>
                  </a:lnTo>
                  <a:lnTo>
                    <a:pt x="505" y="708"/>
                  </a:lnTo>
                  <a:lnTo>
                    <a:pt x="573" y="641"/>
                  </a:lnTo>
                  <a:lnTo>
                    <a:pt x="606" y="540"/>
                  </a:lnTo>
                  <a:lnTo>
                    <a:pt x="640" y="304"/>
                  </a:lnTo>
                  <a:lnTo>
                    <a:pt x="640" y="270"/>
                  </a:lnTo>
                  <a:lnTo>
                    <a:pt x="573" y="203"/>
                  </a:lnTo>
                  <a:lnTo>
                    <a:pt x="505" y="237"/>
                  </a:lnTo>
                  <a:lnTo>
                    <a:pt x="371" y="304"/>
                  </a:lnTo>
                  <a:lnTo>
                    <a:pt x="236" y="304"/>
                  </a:lnTo>
                  <a:lnTo>
                    <a:pt x="169" y="270"/>
                  </a:lnTo>
                  <a:lnTo>
                    <a:pt x="202" y="203"/>
                  </a:lnTo>
                  <a:lnTo>
                    <a:pt x="236" y="169"/>
                  </a:lnTo>
                  <a:lnTo>
                    <a:pt x="539" y="169"/>
                  </a:lnTo>
                  <a:lnTo>
                    <a:pt x="539" y="203"/>
                  </a:lnTo>
                  <a:lnTo>
                    <a:pt x="606" y="203"/>
                  </a:lnTo>
                  <a:lnTo>
                    <a:pt x="640" y="169"/>
                  </a:lnTo>
                  <a:lnTo>
                    <a:pt x="573" y="102"/>
                  </a:lnTo>
                  <a:lnTo>
                    <a:pt x="505"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8" name="Google Shape;358;p3"/>
            <p:cNvSpPr/>
            <p:nvPr/>
          </p:nvSpPr>
          <p:spPr>
            <a:xfrm>
              <a:off x="3569833"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9" name="Google Shape;359;p3"/>
            <p:cNvSpPr/>
            <p:nvPr/>
          </p:nvSpPr>
          <p:spPr>
            <a:xfrm>
              <a:off x="3024216" y="4714595"/>
              <a:ext cx="15112" cy="120596"/>
            </a:xfrm>
            <a:custGeom>
              <a:avLst/>
              <a:gdLst/>
              <a:ahLst/>
              <a:cxnLst/>
              <a:rect l="l" t="t" r="r" b="b"/>
              <a:pathLst>
                <a:path w="304" h="2426" extrusionOk="0">
                  <a:moveTo>
                    <a:pt x="102" y="1"/>
                  </a:moveTo>
                  <a:lnTo>
                    <a:pt x="68" y="35"/>
                  </a:lnTo>
                  <a:lnTo>
                    <a:pt x="35" y="304"/>
                  </a:lnTo>
                  <a:lnTo>
                    <a:pt x="1" y="573"/>
                  </a:lnTo>
                  <a:lnTo>
                    <a:pt x="35" y="1112"/>
                  </a:lnTo>
                  <a:lnTo>
                    <a:pt x="35" y="1752"/>
                  </a:lnTo>
                  <a:lnTo>
                    <a:pt x="68" y="2055"/>
                  </a:lnTo>
                  <a:lnTo>
                    <a:pt x="136" y="2358"/>
                  </a:lnTo>
                  <a:lnTo>
                    <a:pt x="169" y="2425"/>
                  </a:lnTo>
                  <a:lnTo>
                    <a:pt x="203" y="2425"/>
                  </a:lnTo>
                  <a:lnTo>
                    <a:pt x="237" y="2391"/>
                  </a:lnTo>
                  <a:lnTo>
                    <a:pt x="270" y="2358"/>
                  </a:lnTo>
                  <a:lnTo>
                    <a:pt x="304" y="2055"/>
                  </a:lnTo>
                  <a:lnTo>
                    <a:pt x="270" y="1718"/>
                  </a:lnTo>
                  <a:lnTo>
                    <a:pt x="237" y="1112"/>
                  </a:lnTo>
                  <a:lnTo>
                    <a:pt x="237"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0" name="Google Shape;360;p3"/>
            <p:cNvSpPr/>
            <p:nvPr/>
          </p:nvSpPr>
          <p:spPr>
            <a:xfrm>
              <a:off x="3636792"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1" name="Google Shape;361;p3"/>
            <p:cNvSpPr/>
            <p:nvPr/>
          </p:nvSpPr>
          <p:spPr>
            <a:xfrm>
              <a:off x="3350612" y="4749740"/>
              <a:ext cx="38525" cy="45236"/>
            </a:xfrm>
            <a:custGeom>
              <a:avLst/>
              <a:gdLst/>
              <a:ahLst/>
              <a:cxnLst/>
              <a:rect l="l" t="t" r="r" b="b"/>
              <a:pathLst>
                <a:path w="775" h="910" extrusionOk="0">
                  <a:moveTo>
                    <a:pt x="606" y="169"/>
                  </a:moveTo>
                  <a:lnTo>
                    <a:pt x="606" y="237"/>
                  </a:lnTo>
                  <a:lnTo>
                    <a:pt x="539" y="304"/>
                  </a:lnTo>
                  <a:lnTo>
                    <a:pt x="404" y="338"/>
                  </a:lnTo>
                  <a:lnTo>
                    <a:pt x="303" y="371"/>
                  </a:lnTo>
                  <a:lnTo>
                    <a:pt x="236" y="169"/>
                  </a:lnTo>
                  <a:close/>
                  <a:moveTo>
                    <a:pt x="505" y="506"/>
                  </a:moveTo>
                  <a:lnTo>
                    <a:pt x="572" y="540"/>
                  </a:lnTo>
                  <a:lnTo>
                    <a:pt x="606" y="573"/>
                  </a:lnTo>
                  <a:lnTo>
                    <a:pt x="539" y="674"/>
                  </a:lnTo>
                  <a:lnTo>
                    <a:pt x="505" y="708"/>
                  </a:lnTo>
                  <a:lnTo>
                    <a:pt x="438" y="742"/>
                  </a:lnTo>
                  <a:lnTo>
                    <a:pt x="303" y="708"/>
                  </a:lnTo>
                  <a:lnTo>
                    <a:pt x="303" y="540"/>
                  </a:lnTo>
                  <a:lnTo>
                    <a:pt x="337" y="540"/>
                  </a:lnTo>
                  <a:lnTo>
                    <a:pt x="505" y="506"/>
                  </a:lnTo>
                  <a:close/>
                  <a:moveTo>
                    <a:pt x="505" y="1"/>
                  </a:moveTo>
                  <a:lnTo>
                    <a:pt x="303" y="68"/>
                  </a:lnTo>
                  <a:lnTo>
                    <a:pt x="135" y="136"/>
                  </a:lnTo>
                  <a:lnTo>
                    <a:pt x="101" y="169"/>
                  </a:lnTo>
                  <a:lnTo>
                    <a:pt x="135" y="506"/>
                  </a:lnTo>
                  <a:lnTo>
                    <a:pt x="135" y="674"/>
                  </a:lnTo>
                  <a:lnTo>
                    <a:pt x="34" y="674"/>
                  </a:lnTo>
                  <a:lnTo>
                    <a:pt x="0" y="742"/>
                  </a:lnTo>
                  <a:lnTo>
                    <a:pt x="0" y="809"/>
                  </a:lnTo>
                  <a:lnTo>
                    <a:pt x="67" y="876"/>
                  </a:lnTo>
                  <a:lnTo>
                    <a:pt x="269" y="910"/>
                  </a:lnTo>
                  <a:lnTo>
                    <a:pt x="505" y="910"/>
                  </a:lnTo>
                  <a:lnTo>
                    <a:pt x="572" y="876"/>
                  </a:lnTo>
                  <a:lnTo>
                    <a:pt x="673" y="843"/>
                  </a:lnTo>
                  <a:lnTo>
                    <a:pt x="741" y="742"/>
                  </a:lnTo>
                  <a:lnTo>
                    <a:pt x="775" y="641"/>
                  </a:lnTo>
                  <a:lnTo>
                    <a:pt x="775" y="506"/>
                  </a:lnTo>
                  <a:lnTo>
                    <a:pt x="741" y="439"/>
                  </a:lnTo>
                  <a:lnTo>
                    <a:pt x="707" y="405"/>
                  </a:lnTo>
                  <a:lnTo>
                    <a:pt x="775" y="304"/>
                  </a:lnTo>
                  <a:lnTo>
                    <a:pt x="775" y="169"/>
                  </a:lnTo>
                  <a:lnTo>
                    <a:pt x="741" y="68"/>
                  </a:lnTo>
                  <a:lnTo>
                    <a:pt x="707" y="35"/>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2" name="Google Shape;362;p3"/>
            <p:cNvSpPr/>
            <p:nvPr/>
          </p:nvSpPr>
          <p:spPr>
            <a:xfrm>
              <a:off x="3702062" y="4287835"/>
              <a:ext cx="128898" cy="123877"/>
            </a:xfrm>
            <a:custGeom>
              <a:avLst/>
              <a:gdLst/>
              <a:ahLst/>
              <a:cxnLst/>
              <a:rect l="l" t="t" r="r" b="b"/>
              <a:pathLst>
                <a:path w="2593" h="2492" extrusionOk="0">
                  <a:moveTo>
                    <a:pt x="135" y="1"/>
                  </a:moveTo>
                  <a:lnTo>
                    <a:pt x="101" y="34"/>
                  </a:lnTo>
                  <a:lnTo>
                    <a:pt x="34" y="304"/>
                  </a:lnTo>
                  <a:lnTo>
                    <a:pt x="0" y="573"/>
                  </a:lnTo>
                  <a:lnTo>
                    <a:pt x="0" y="1112"/>
                  </a:lnTo>
                  <a:lnTo>
                    <a:pt x="0" y="1751"/>
                  </a:lnTo>
                  <a:lnTo>
                    <a:pt x="34" y="2054"/>
                  </a:lnTo>
                  <a:lnTo>
                    <a:pt x="101"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2" y="102"/>
                  </a:lnTo>
                  <a:lnTo>
                    <a:pt x="202"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3" name="Google Shape;363;p3"/>
            <p:cNvSpPr/>
            <p:nvPr/>
          </p:nvSpPr>
          <p:spPr>
            <a:xfrm>
              <a:off x="3310446" y="4707934"/>
              <a:ext cx="125567" cy="135609"/>
            </a:xfrm>
            <a:custGeom>
              <a:avLst/>
              <a:gdLst/>
              <a:ahLst/>
              <a:cxnLst/>
              <a:rect l="l" t="t" r="r" b="b"/>
              <a:pathLst>
                <a:path w="2526" h="2728" extrusionOk="0">
                  <a:moveTo>
                    <a:pt x="202" y="169"/>
                  </a:moveTo>
                  <a:lnTo>
                    <a:pt x="741" y="236"/>
                  </a:lnTo>
                  <a:lnTo>
                    <a:pt x="1279"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4" name="Google Shape;364;p3"/>
            <p:cNvSpPr/>
            <p:nvPr/>
          </p:nvSpPr>
          <p:spPr>
            <a:xfrm>
              <a:off x="3166486" y="4709574"/>
              <a:ext cx="128948" cy="123927"/>
            </a:xfrm>
            <a:custGeom>
              <a:avLst/>
              <a:gdLst/>
              <a:ahLst/>
              <a:cxnLst/>
              <a:rect l="l" t="t" r="r" b="b"/>
              <a:pathLst>
                <a:path w="2594"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5" name="Google Shape;365;p3"/>
            <p:cNvSpPr/>
            <p:nvPr/>
          </p:nvSpPr>
          <p:spPr>
            <a:xfrm>
              <a:off x="3216693" y="4751430"/>
              <a:ext cx="36885" cy="33505"/>
            </a:xfrm>
            <a:custGeom>
              <a:avLst/>
              <a:gdLst/>
              <a:ahLst/>
              <a:cxnLst/>
              <a:rect l="l" t="t" r="r" b="b"/>
              <a:pathLst>
                <a:path w="742" h="674" extrusionOk="0">
                  <a:moveTo>
                    <a:pt x="68" y="1"/>
                  </a:moveTo>
                  <a:lnTo>
                    <a:pt x="1" y="68"/>
                  </a:lnTo>
                  <a:lnTo>
                    <a:pt x="1" y="135"/>
                  </a:lnTo>
                  <a:lnTo>
                    <a:pt x="1" y="169"/>
                  </a:lnTo>
                  <a:lnTo>
                    <a:pt x="34" y="203"/>
                  </a:lnTo>
                  <a:lnTo>
                    <a:pt x="68" y="337"/>
                  </a:lnTo>
                  <a:lnTo>
                    <a:pt x="102" y="438"/>
                  </a:lnTo>
                  <a:lnTo>
                    <a:pt x="169" y="573"/>
                  </a:lnTo>
                  <a:lnTo>
                    <a:pt x="270" y="674"/>
                  </a:lnTo>
                  <a:lnTo>
                    <a:pt x="405" y="674"/>
                  </a:lnTo>
                  <a:lnTo>
                    <a:pt x="438" y="640"/>
                  </a:lnTo>
                  <a:lnTo>
                    <a:pt x="506" y="506"/>
                  </a:lnTo>
                  <a:lnTo>
                    <a:pt x="607" y="371"/>
                  </a:lnTo>
                  <a:lnTo>
                    <a:pt x="708" y="270"/>
                  </a:lnTo>
                  <a:lnTo>
                    <a:pt x="741" y="203"/>
                  </a:lnTo>
                  <a:lnTo>
                    <a:pt x="741" y="135"/>
                  </a:lnTo>
                  <a:lnTo>
                    <a:pt x="741" y="102"/>
                  </a:lnTo>
                  <a:lnTo>
                    <a:pt x="708" y="68"/>
                  </a:lnTo>
                  <a:lnTo>
                    <a:pt x="640" y="68"/>
                  </a:lnTo>
                  <a:lnTo>
                    <a:pt x="573" y="102"/>
                  </a:lnTo>
                  <a:lnTo>
                    <a:pt x="472" y="169"/>
                  </a:lnTo>
                  <a:lnTo>
                    <a:pt x="405" y="270"/>
                  </a:lnTo>
                  <a:lnTo>
                    <a:pt x="304" y="405"/>
                  </a:lnTo>
                  <a:lnTo>
                    <a:pt x="236" y="236"/>
                  </a:lnTo>
                  <a:lnTo>
                    <a:pt x="203" y="68"/>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6" name="Google Shape;366;p3"/>
            <p:cNvSpPr/>
            <p:nvPr/>
          </p:nvSpPr>
          <p:spPr>
            <a:xfrm>
              <a:off x="3745558" y="4851844"/>
              <a:ext cx="138989" cy="16802"/>
            </a:xfrm>
            <a:custGeom>
              <a:avLst/>
              <a:gdLst/>
              <a:ahLst/>
              <a:cxnLst/>
              <a:rect l="l" t="t" r="r" b="b"/>
              <a:pathLst>
                <a:path w="2796" h="338" extrusionOk="0">
                  <a:moveTo>
                    <a:pt x="337" y="1"/>
                  </a:moveTo>
                  <a:lnTo>
                    <a:pt x="169" y="34"/>
                  </a:lnTo>
                  <a:lnTo>
                    <a:pt x="1" y="102"/>
                  </a:lnTo>
                  <a:lnTo>
                    <a:pt x="1" y="135"/>
                  </a:lnTo>
                  <a:lnTo>
                    <a:pt x="135" y="203"/>
                  </a:lnTo>
                  <a:lnTo>
                    <a:pt x="304" y="236"/>
                  </a:lnTo>
                  <a:lnTo>
                    <a:pt x="607" y="270"/>
                  </a:lnTo>
                  <a:lnTo>
                    <a:pt x="1247" y="270"/>
                  </a:lnTo>
                  <a:lnTo>
                    <a:pt x="2021" y="337"/>
                  </a:lnTo>
                  <a:lnTo>
                    <a:pt x="2391" y="337"/>
                  </a:lnTo>
                  <a:lnTo>
                    <a:pt x="2762" y="270"/>
                  </a:lnTo>
                  <a:lnTo>
                    <a:pt x="2795" y="236"/>
                  </a:lnTo>
                  <a:lnTo>
                    <a:pt x="2762" y="169"/>
                  </a:lnTo>
                  <a:lnTo>
                    <a:pt x="2459" y="102"/>
                  </a:lnTo>
                  <a:lnTo>
                    <a:pt x="2122" y="68"/>
                  </a:lnTo>
                  <a:lnTo>
                    <a:pt x="1449" y="68"/>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7" name="Google Shape;367;p3"/>
            <p:cNvSpPr/>
            <p:nvPr/>
          </p:nvSpPr>
          <p:spPr>
            <a:xfrm>
              <a:off x="4061912"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8" name="Google Shape;368;p3"/>
            <p:cNvSpPr/>
            <p:nvPr/>
          </p:nvSpPr>
          <p:spPr>
            <a:xfrm>
              <a:off x="3235136" y="4570684"/>
              <a:ext cx="115526" cy="123877"/>
            </a:xfrm>
            <a:custGeom>
              <a:avLst/>
              <a:gdLst/>
              <a:ahLst/>
              <a:cxnLst/>
              <a:rect l="l" t="t" r="r" b="b"/>
              <a:pathLst>
                <a:path w="2324" h="2492" extrusionOk="0">
                  <a:moveTo>
                    <a:pt x="1852" y="0"/>
                  </a:moveTo>
                  <a:lnTo>
                    <a:pt x="1380" y="34"/>
                  </a:lnTo>
                  <a:lnTo>
                    <a:pt x="135" y="34"/>
                  </a:lnTo>
                  <a:lnTo>
                    <a:pt x="67" y="68"/>
                  </a:lnTo>
                  <a:lnTo>
                    <a:pt x="34" y="135"/>
                  </a:lnTo>
                  <a:lnTo>
                    <a:pt x="34" y="202"/>
                  </a:lnTo>
                  <a:lnTo>
                    <a:pt x="67" y="236"/>
                  </a:lnTo>
                  <a:lnTo>
                    <a:pt x="34" y="472"/>
                  </a:lnTo>
                  <a:lnTo>
                    <a:pt x="34" y="708"/>
                  </a:lnTo>
                  <a:lnTo>
                    <a:pt x="34" y="1145"/>
                  </a:lnTo>
                  <a:lnTo>
                    <a:pt x="0" y="1718"/>
                  </a:lnTo>
                  <a:lnTo>
                    <a:pt x="34" y="2021"/>
                  </a:lnTo>
                  <a:lnTo>
                    <a:pt x="34" y="2290"/>
                  </a:lnTo>
                  <a:lnTo>
                    <a:pt x="34" y="2357"/>
                  </a:lnTo>
                  <a:lnTo>
                    <a:pt x="34" y="2425"/>
                  </a:lnTo>
                  <a:lnTo>
                    <a:pt x="67" y="2492"/>
                  </a:lnTo>
                  <a:lnTo>
                    <a:pt x="1818" y="2492"/>
                  </a:lnTo>
                  <a:lnTo>
                    <a:pt x="2020" y="2458"/>
                  </a:lnTo>
                  <a:lnTo>
                    <a:pt x="2121" y="2391"/>
                  </a:lnTo>
                  <a:lnTo>
                    <a:pt x="2188" y="2324"/>
                  </a:lnTo>
                  <a:lnTo>
                    <a:pt x="2121" y="2256"/>
                  </a:lnTo>
                  <a:lnTo>
                    <a:pt x="2020" y="2223"/>
                  </a:lnTo>
                  <a:lnTo>
                    <a:pt x="1818" y="2189"/>
                  </a:lnTo>
                  <a:lnTo>
                    <a:pt x="1414" y="2223"/>
                  </a:lnTo>
                  <a:lnTo>
                    <a:pt x="236" y="2256"/>
                  </a:lnTo>
                  <a:lnTo>
                    <a:pt x="269" y="1987"/>
                  </a:lnTo>
                  <a:lnTo>
                    <a:pt x="269" y="1718"/>
                  </a:lnTo>
                  <a:lnTo>
                    <a:pt x="269" y="1145"/>
                  </a:lnTo>
                  <a:lnTo>
                    <a:pt x="269" y="708"/>
                  </a:lnTo>
                  <a:lnTo>
                    <a:pt x="269" y="472"/>
                  </a:lnTo>
                  <a:lnTo>
                    <a:pt x="236" y="270"/>
                  </a:lnTo>
                  <a:lnTo>
                    <a:pt x="1953" y="270"/>
                  </a:lnTo>
                  <a:lnTo>
                    <a:pt x="2155" y="202"/>
                  </a:lnTo>
                  <a:lnTo>
                    <a:pt x="2222" y="169"/>
                  </a:lnTo>
                  <a:lnTo>
                    <a:pt x="2323" y="101"/>
                  </a:lnTo>
                  <a:lnTo>
                    <a:pt x="2323" y="68"/>
                  </a:lnTo>
                  <a:lnTo>
                    <a:pt x="2222" y="34"/>
                  </a:lnTo>
                  <a:lnTo>
                    <a:pt x="20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9" name="Google Shape;369;p3"/>
            <p:cNvSpPr/>
            <p:nvPr/>
          </p:nvSpPr>
          <p:spPr>
            <a:xfrm>
              <a:off x="3988242"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7" y="2424"/>
                  </a:lnTo>
                  <a:lnTo>
                    <a:pt x="2391" y="2458"/>
                  </a:lnTo>
                  <a:lnTo>
                    <a:pt x="2425" y="2458"/>
                  </a:lnTo>
                  <a:lnTo>
                    <a:pt x="2458" y="2424"/>
                  </a:lnTo>
                  <a:lnTo>
                    <a:pt x="2492" y="2391"/>
                  </a:lnTo>
                  <a:lnTo>
                    <a:pt x="2526" y="2121"/>
                  </a:lnTo>
                  <a:lnTo>
                    <a:pt x="2559" y="1852"/>
                  </a:lnTo>
                  <a:lnTo>
                    <a:pt x="2526" y="1313"/>
                  </a:lnTo>
                  <a:lnTo>
                    <a:pt x="2526" y="707"/>
                  </a:lnTo>
                  <a:lnTo>
                    <a:pt x="2526" y="404"/>
                  </a:lnTo>
                  <a:lnTo>
                    <a:pt x="2458"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0" name="Google Shape;370;p3"/>
            <p:cNvSpPr/>
            <p:nvPr/>
          </p:nvSpPr>
          <p:spPr>
            <a:xfrm>
              <a:off x="3845972" y="4286144"/>
              <a:ext cx="125567" cy="135659"/>
            </a:xfrm>
            <a:custGeom>
              <a:avLst/>
              <a:gdLst/>
              <a:ahLst/>
              <a:cxnLst/>
              <a:rect l="l" t="t" r="r" b="b"/>
              <a:pathLst>
                <a:path w="2526" h="2729" extrusionOk="0">
                  <a:moveTo>
                    <a:pt x="203" y="169"/>
                  </a:moveTo>
                  <a:lnTo>
                    <a:pt x="742" y="237"/>
                  </a:lnTo>
                  <a:lnTo>
                    <a:pt x="1280" y="270"/>
                  </a:lnTo>
                  <a:lnTo>
                    <a:pt x="2358" y="237"/>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1" name="Google Shape;371;p3"/>
            <p:cNvSpPr/>
            <p:nvPr/>
          </p:nvSpPr>
          <p:spPr>
            <a:xfrm>
              <a:off x="3064382" y="4433435"/>
              <a:ext cx="15112" cy="120547"/>
            </a:xfrm>
            <a:custGeom>
              <a:avLst/>
              <a:gdLst/>
              <a:ahLst/>
              <a:cxnLst/>
              <a:rect l="l" t="t" r="r" b="b"/>
              <a:pathLst>
                <a:path w="304" h="2425" extrusionOk="0">
                  <a:moveTo>
                    <a:pt x="102" y="1"/>
                  </a:moveTo>
                  <a:lnTo>
                    <a:pt x="68" y="34"/>
                  </a:lnTo>
                  <a:lnTo>
                    <a:pt x="35" y="304"/>
                  </a:lnTo>
                  <a:lnTo>
                    <a:pt x="1" y="573"/>
                  </a:lnTo>
                  <a:lnTo>
                    <a:pt x="35" y="1112"/>
                  </a:lnTo>
                  <a:lnTo>
                    <a:pt x="35" y="1751"/>
                  </a:lnTo>
                  <a:lnTo>
                    <a:pt x="68" y="2054"/>
                  </a:lnTo>
                  <a:lnTo>
                    <a:pt x="136"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2" name="Google Shape;372;p3"/>
            <p:cNvSpPr/>
            <p:nvPr/>
          </p:nvSpPr>
          <p:spPr>
            <a:xfrm>
              <a:off x="3206652"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3" name="Google Shape;373;p3"/>
            <p:cNvSpPr/>
            <p:nvPr/>
          </p:nvSpPr>
          <p:spPr>
            <a:xfrm>
              <a:off x="3089485"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4" name="Google Shape;374;p3"/>
            <p:cNvSpPr/>
            <p:nvPr/>
          </p:nvSpPr>
          <p:spPr>
            <a:xfrm>
              <a:off x="3251838" y="4476981"/>
              <a:ext cx="43596" cy="35195"/>
            </a:xfrm>
            <a:custGeom>
              <a:avLst/>
              <a:gdLst/>
              <a:ahLst/>
              <a:cxnLst/>
              <a:rect l="l" t="t" r="r" b="b"/>
              <a:pathLst>
                <a:path w="877" h="708" extrusionOk="0">
                  <a:moveTo>
                    <a:pt x="34" y="0"/>
                  </a:moveTo>
                  <a:lnTo>
                    <a:pt x="1" y="34"/>
                  </a:lnTo>
                  <a:lnTo>
                    <a:pt x="1" y="67"/>
                  </a:lnTo>
                  <a:lnTo>
                    <a:pt x="34" y="101"/>
                  </a:lnTo>
                  <a:lnTo>
                    <a:pt x="135" y="168"/>
                  </a:lnTo>
                  <a:lnTo>
                    <a:pt x="236" y="202"/>
                  </a:lnTo>
                  <a:lnTo>
                    <a:pt x="169" y="404"/>
                  </a:lnTo>
                  <a:lnTo>
                    <a:pt x="135" y="606"/>
                  </a:lnTo>
                  <a:lnTo>
                    <a:pt x="169" y="673"/>
                  </a:lnTo>
                  <a:lnTo>
                    <a:pt x="203" y="707"/>
                  </a:lnTo>
                  <a:lnTo>
                    <a:pt x="270" y="707"/>
                  </a:lnTo>
                  <a:lnTo>
                    <a:pt x="304" y="640"/>
                  </a:lnTo>
                  <a:lnTo>
                    <a:pt x="371" y="438"/>
                  </a:lnTo>
                  <a:lnTo>
                    <a:pt x="405" y="202"/>
                  </a:lnTo>
                  <a:lnTo>
                    <a:pt x="438" y="236"/>
                  </a:lnTo>
                  <a:lnTo>
                    <a:pt x="741" y="236"/>
                  </a:lnTo>
                  <a:lnTo>
                    <a:pt x="842" y="202"/>
                  </a:lnTo>
                  <a:lnTo>
                    <a:pt x="876" y="168"/>
                  </a:lnTo>
                  <a:lnTo>
                    <a:pt x="876" y="101"/>
                  </a:lnTo>
                  <a:lnTo>
                    <a:pt x="876" y="67"/>
                  </a:lnTo>
                  <a:lnTo>
                    <a:pt x="842" y="34"/>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5" name="Google Shape;375;p3"/>
            <p:cNvSpPr/>
            <p:nvPr/>
          </p:nvSpPr>
          <p:spPr>
            <a:xfrm>
              <a:off x="3034257" y="4711264"/>
              <a:ext cx="113886" cy="123927"/>
            </a:xfrm>
            <a:custGeom>
              <a:avLst/>
              <a:gdLst/>
              <a:ahLst/>
              <a:cxnLst/>
              <a:rect l="l" t="t" r="r" b="b"/>
              <a:pathLst>
                <a:path w="2291" h="2493" extrusionOk="0">
                  <a:moveTo>
                    <a:pt x="237"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6"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6" name="Google Shape;376;p3"/>
            <p:cNvSpPr/>
            <p:nvPr/>
          </p:nvSpPr>
          <p:spPr>
            <a:xfrm>
              <a:off x="3139692" y="4614181"/>
              <a:ext cx="36885" cy="53637"/>
            </a:xfrm>
            <a:custGeom>
              <a:avLst/>
              <a:gdLst/>
              <a:ahLst/>
              <a:cxnLst/>
              <a:rect l="l" t="t" r="r" b="b"/>
              <a:pathLst>
                <a:path w="742" h="1079" extrusionOk="0">
                  <a:moveTo>
                    <a:pt x="540" y="1"/>
                  </a:moveTo>
                  <a:lnTo>
                    <a:pt x="371" y="35"/>
                  </a:lnTo>
                  <a:lnTo>
                    <a:pt x="136" y="35"/>
                  </a:lnTo>
                  <a:lnTo>
                    <a:pt x="102" y="68"/>
                  </a:lnTo>
                  <a:lnTo>
                    <a:pt x="35" y="68"/>
                  </a:lnTo>
                  <a:lnTo>
                    <a:pt x="1" y="136"/>
                  </a:lnTo>
                  <a:lnTo>
                    <a:pt x="1" y="169"/>
                  </a:lnTo>
                  <a:lnTo>
                    <a:pt x="35" y="203"/>
                  </a:lnTo>
                  <a:lnTo>
                    <a:pt x="68" y="203"/>
                  </a:lnTo>
                  <a:lnTo>
                    <a:pt x="68" y="607"/>
                  </a:lnTo>
                  <a:lnTo>
                    <a:pt x="136" y="1011"/>
                  </a:lnTo>
                  <a:lnTo>
                    <a:pt x="169" y="1078"/>
                  </a:lnTo>
                  <a:lnTo>
                    <a:pt x="237" y="1078"/>
                  </a:lnTo>
                  <a:lnTo>
                    <a:pt x="304" y="1045"/>
                  </a:lnTo>
                  <a:lnTo>
                    <a:pt x="338" y="977"/>
                  </a:lnTo>
                  <a:lnTo>
                    <a:pt x="304" y="607"/>
                  </a:lnTo>
                  <a:lnTo>
                    <a:pt x="371" y="641"/>
                  </a:lnTo>
                  <a:lnTo>
                    <a:pt x="472" y="607"/>
                  </a:lnTo>
                  <a:lnTo>
                    <a:pt x="573" y="573"/>
                  </a:lnTo>
                  <a:lnTo>
                    <a:pt x="607" y="540"/>
                  </a:lnTo>
                  <a:lnTo>
                    <a:pt x="607" y="506"/>
                  </a:lnTo>
                  <a:lnTo>
                    <a:pt x="573" y="439"/>
                  </a:lnTo>
                  <a:lnTo>
                    <a:pt x="506" y="439"/>
                  </a:lnTo>
                  <a:lnTo>
                    <a:pt x="338" y="472"/>
                  </a:lnTo>
                  <a:lnTo>
                    <a:pt x="270" y="506"/>
                  </a:lnTo>
                  <a:lnTo>
                    <a:pt x="237" y="237"/>
                  </a:lnTo>
                  <a:lnTo>
                    <a:pt x="540" y="237"/>
                  </a:lnTo>
                  <a:lnTo>
                    <a:pt x="641" y="203"/>
                  </a:lnTo>
                  <a:lnTo>
                    <a:pt x="708" y="169"/>
                  </a:lnTo>
                  <a:lnTo>
                    <a:pt x="742" y="136"/>
                  </a:lnTo>
                  <a:lnTo>
                    <a:pt x="742" y="68"/>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7" name="Google Shape;377;p3"/>
            <p:cNvSpPr/>
            <p:nvPr/>
          </p:nvSpPr>
          <p:spPr>
            <a:xfrm>
              <a:off x="3271921"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8" name="Google Shape;378;p3"/>
            <p:cNvSpPr/>
            <p:nvPr/>
          </p:nvSpPr>
          <p:spPr>
            <a:xfrm>
              <a:off x="3072783" y="4754761"/>
              <a:ext cx="33505" cy="31864"/>
            </a:xfrm>
            <a:custGeom>
              <a:avLst/>
              <a:gdLst/>
              <a:ahLst/>
              <a:cxnLst/>
              <a:rect l="l" t="t" r="r" b="b"/>
              <a:pathLst>
                <a:path w="674" h="641" extrusionOk="0">
                  <a:moveTo>
                    <a:pt x="270" y="1"/>
                  </a:moveTo>
                  <a:lnTo>
                    <a:pt x="169" y="68"/>
                  </a:lnTo>
                  <a:lnTo>
                    <a:pt x="101" y="136"/>
                  </a:lnTo>
                  <a:lnTo>
                    <a:pt x="34" y="203"/>
                  </a:lnTo>
                  <a:lnTo>
                    <a:pt x="0" y="304"/>
                  </a:lnTo>
                  <a:lnTo>
                    <a:pt x="34" y="405"/>
                  </a:lnTo>
                  <a:lnTo>
                    <a:pt x="68" y="506"/>
                  </a:lnTo>
                  <a:lnTo>
                    <a:pt x="169" y="573"/>
                  </a:lnTo>
                  <a:lnTo>
                    <a:pt x="270" y="607"/>
                  </a:lnTo>
                  <a:lnTo>
                    <a:pt x="371" y="641"/>
                  </a:lnTo>
                  <a:lnTo>
                    <a:pt x="472" y="607"/>
                  </a:lnTo>
                  <a:lnTo>
                    <a:pt x="539" y="540"/>
                  </a:lnTo>
                  <a:lnTo>
                    <a:pt x="606" y="472"/>
                  </a:lnTo>
                  <a:lnTo>
                    <a:pt x="573" y="405"/>
                  </a:lnTo>
                  <a:lnTo>
                    <a:pt x="539" y="371"/>
                  </a:lnTo>
                  <a:lnTo>
                    <a:pt x="472" y="371"/>
                  </a:lnTo>
                  <a:lnTo>
                    <a:pt x="404" y="405"/>
                  </a:lnTo>
                  <a:lnTo>
                    <a:pt x="303" y="405"/>
                  </a:lnTo>
                  <a:lnTo>
                    <a:pt x="236" y="371"/>
                  </a:lnTo>
                  <a:lnTo>
                    <a:pt x="202" y="338"/>
                  </a:lnTo>
                  <a:lnTo>
                    <a:pt x="202" y="304"/>
                  </a:lnTo>
                  <a:lnTo>
                    <a:pt x="236" y="237"/>
                  </a:lnTo>
                  <a:lnTo>
                    <a:pt x="270" y="203"/>
                  </a:lnTo>
                  <a:lnTo>
                    <a:pt x="404" y="169"/>
                  </a:lnTo>
                  <a:lnTo>
                    <a:pt x="505" y="169"/>
                  </a:lnTo>
                  <a:lnTo>
                    <a:pt x="640" y="136"/>
                  </a:lnTo>
                  <a:lnTo>
                    <a:pt x="674" y="136"/>
                  </a:lnTo>
                  <a:lnTo>
                    <a:pt x="674" y="68"/>
                  </a:lnTo>
                  <a:lnTo>
                    <a:pt x="573"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9" name="Google Shape;379;p3"/>
            <p:cNvSpPr/>
            <p:nvPr/>
          </p:nvSpPr>
          <p:spPr>
            <a:xfrm>
              <a:off x="3074423"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0" name="Google Shape;380;p3"/>
            <p:cNvSpPr/>
            <p:nvPr/>
          </p:nvSpPr>
          <p:spPr>
            <a:xfrm>
              <a:off x="3116279" y="4475291"/>
              <a:ext cx="28484" cy="43546"/>
            </a:xfrm>
            <a:custGeom>
              <a:avLst/>
              <a:gdLst/>
              <a:ahLst/>
              <a:cxnLst/>
              <a:rect l="l" t="t" r="r" b="b"/>
              <a:pathLst>
                <a:path w="573" h="876" extrusionOk="0">
                  <a:moveTo>
                    <a:pt x="371" y="169"/>
                  </a:moveTo>
                  <a:lnTo>
                    <a:pt x="337" y="303"/>
                  </a:lnTo>
                  <a:lnTo>
                    <a:pt x="270" y="371"/>
                  </a:lnTo>
                  <a:lnTo>
                    <a:pt x="203" y="404"/>
                  </a:lnTo>
                  <a:lnTo>
                    <a:pt x="169" y="438"/>
                  </a:lnTo>
                  <a:lnTo>
                    <a:pt x="169" y="337"/>
                  </a:lnTo>
                  <a:lnTo>
                    <a:pt x="203" y="270"/>
                  </a:lnTo>
                  <a:lnTo>
                    <a:pt x="236" y="236"/>
                  </a:lnTo>
                  <a:lnTo>
                    <a:pt x="304" y="169"/>
                  </a:lnTo>
                  <a:close/>
                  <a:moveTo>
                    <a:pt x="405" y="0"/>
                  </a:moveTo>
                  <a:lnTo>
                    <a:pt x="236" y="34"/>
                  </a:lnTo>
                  <a:lnTo>
                    <a:pt x="102" y="135"/>
                  </a:lnTo>
                  <a:lnTo>
                    <a:pt x="68" y="135"/>
                  </a:lnTo>
                  <a:lnTo>
                    <a:pt x="68" y="169"/>
                  </a:lnTo>
                  <a:lnTo>
                    <a:pt x="34" y="202"/>
                  </a:lnTo>
                  <a:lnTo>
                    <a:pt x="1" y="337"/>
                  </a:lnTo>
                  <a:lnTo>
                    <a:pt x="1" y="472"/>
                  </a:lnTo>
                  <a:lnTo>
                    <a:pt x="34" y="741"/>
                  </a:lnTo>
                  <a:lnTo>
                    <a:pt x="68" y="808"/>
                  </a:lnTo>
                  <a:lnTo>
                    <a:pt x="102" y="808"/>
                  </a:lnTo>
                  <a:lnTo>
                    <a:pt x="135" y="775"/>
                  </a:lnTo>
                  <a:lnTo>
                    <a:pt x="169" y="741"/>
                  </a:lnTo>
                  <a:lnTo>
                    <a:pt x="169" y="606"/>
                  </a:lnTo>
                  <a:lnTo>
                    <a:pt x="203" y="674"/>
                  </a:lnTo>
                  <a:lnTo>
                    <a:pt x="270" y="775"/>
                  </a:lnTo>
                  <a:lnTo>
                    <a:pt x="371" y="842"/>
                  </a:lnTo>
                  <a:lnTo>
                    <a:pt x="472" y="876"/>
                  </a:lnTo>
                  <a:lnTo>
                    <a:pt x="539" y="876"/>
                  </a:lnTo>
                  <a:lnTo>
                    <a:pt x="573" y="808"/>
                  </a:lnTo>
                  <a:lnTo>
                    <a:pt x="573" y="741"/>
                  </a:lnTo>
                  <a:lnTo>
                    <a:pt x="506" y="674"/>
                  </a:lnTo>
                  <a:lnTo>
                    <a:pt x="405" y="640"/>
                  </a:lnTo>
                  <a:lnTo>
                    <a:pt x="337" y="539"/>
                  </a:lnTo>
                  <a:lnTo>
                    <a:pt x="472" y="438"/>
                  </a:lnTo>
                  <a:lnTo>
                    <a:pt x="573" y="270"/>
                  </a:lnTo>
                  <a:lnTo>
                    <a:pt x="573" y="169"/>
                  </a:lnTo>
                  <a:lnTo>
                    <a:pt x="573"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1" name="Google Shape;381;p3"/>
            <p:cNvSpPr/>
            <p:nvPr/>
          </p:nvSpPr>
          <p:spPr>
            <a:xfrm>
              <a:off x="3633462" y="4751430"/>
              <a:ext cx="46877" cy="41906"/>
            </a:xfrm>
            <a:custGeom>
              <a:avLst/>
              <a:gdLst/>
              <a:ahLst/>
              <a:cxnLst/>
              <a:rect l="l" t="t" r="r" b="b"/>
              <a:pathLst>
                <a:path w="943" h="843" extrusionOk="0">
                  <a:moveTo>
                    <a:pt x="67" y="1"/>
                  </a:moveTo>
                  <a:lnTo>
                    <a:pt x="34" y="34"/>
                  </a:lnTo>
                  <a:lnTo>
                    <a:pt x="0" y="102"/>
                  </a:lnTo>
                  <a:lnTo>
                    <a:pt x="0" y="674"/>
                  </a:lnTo>
                  <a:lnTo>
                    <a:pt x="34" y="741"/>
                  </a:lnTo>
                  <a:lnTo>
                    <a:pt x="101" y="775"/>
                  </a:lnTo>
                  <a:lnTo>
                    <a:pt x="168" y="741"/>
                  </a:lnTo>
                  <a:lnTo>
                    <a:pt x="202" y="674"/>
                  </a:lnTo>
                  <a:lnTo>
                    <a:pt x="202" y="438"/>
                  </a:lnTo>
                  <a:lnTo>
                    <a:pt x="303" y="640"/>
                  </a:lnTo>
                  <a:lnTo>
                    <a:pt x="337" y="674"/>
                  </a:lnTo>
                  <a:lnTo>
                    <a:pt x="438" y="674"/>
                  </a:lnTo>
                  <a:lnTo>
                    <a:pt x="471" y="640"/>
                  </a:lnTo>
                  <a:lnTo>
                    <a:pt x="673" y="438"/>
                  </a:lnTo>
                  <a:lnTo>
                    <a:pt x="707" y="607"/>
                  </a:lnTo>
                  <a:lnTo>
                    <a:pt x="774" y="775"/>
                  </a:lnTo>
                  <a:lnTo>
                    <a:pt x="808" y="842"/>
                  </a:lnTo>
                  <a:lnTo>
                    <a:pt x="875" y="809"/>
                  </a:lnTo>
                  <a:lnTo>
                    <a:pt x="943" y="775"/>
                  </a:lnTo>
                  <a:lnTo>
                    <a:pt x="943" y="674"/>
                  </a:lnTo>
                  <a:lnTo>
                    <a:pt x="875" y="573"/>
                  </a:lnTo>
                  <a:lnTo>
                    <a:pt x="875" y="438"/>
                  </a:lnTo>
                  <a:lnTo>
                    <a:pt x="875" y="304"/>
                  </a:lnTo>
                  <a:lnTo>
                    <a:pt x="875" y="169"/>
                  </a:lnTo>
                  <a:lnTo>
                    <a:pt x="875" y="102"/>
                  </a:lnTo>
                  <a:lnTo>
                    <a:pt x="842" y="68"/>
                  </a:lnTo>
                  <a:lnTo>
                    <a:pt x="774" y="34"/>
                  </a:lnTo>
                  <a:lnTo>
                    <a:pt x="707" y="68"/>
                  </a:lnTo>
                  <a:lnTo>
                    <a:pt x="404" y="405"/>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2" name="Google Shape;382;p3"/>
            <p:cNvSpPr/>
            <p:nvPr/>
          </p:nvSpPr>
          <p:spPr>
            <a:xfrm>
              <a:off x="2990761" y="4610850"/>
              <a:ext cx="38525" cy="53587"/>
            </a:xfrm>
            <a:custGeom>
              <a:avLst/>
              <a:gdLst/>
              <a:ahLst/>
              <a:cxnLst/>
              <a:rect l="l" t="t" r="r" b="b"/>
              <a:pathLst>
                <a:path w="775" h="1078" extrusionOk="0">
                  <a:moveTo>
                    <a:pt x="472" y="270"/>
                  </a:moveTo>
                  <a:lnTo>
                    <a:pt x="573" y="304"/>
                  </a:lnTo>
                  <a:lnTo>
                    <a:pt x="640" y="371"/>
                  </a:lnTo>
                  <a:lnTo>
                    <a:pt x="640" y="472"/>
                  </a:lnTo>
                  <a:lnTo>
                    <a:pt x="640" y="640"/>
                  </a:lnTo>
                  <a:lnTo>
                    <a:pt x="573" y="708"/>
                  </a:lnTo>
                  <a:lnTo>
                    <a:pt x="506" y="775"/>
                  </a:lnTo>
                  <a:lnTo>
                    <a:pt x="438" y="842"/>
                  </a:lnTo>
                  <a:lnTo>
                    <a:pt x="337" y="876"/>
                  </a:lnTo>
                  <a:lnTo>
                    <a:pt x="304" y="876"/>
                  </a:lnTo>
                  <a:lnTo>
                    <a:pt x="304" y="472"/>
                  </a:lnTo>
                  <a:lnTo>
                    <a:pt x="337" y="270"/>
                  </a:lnTo>
                  <a:close/>
                  <a:moveTo>
                    <a:pt x="304" y="1"/>
                  </a:moveTo>
                  <a:lnTo>
                    <a:pt x="236" y="68"/>
                  </a:lnTo>
                  <a:lnTo>
                    <a:pt x="203" y="169"/>
                  </a:lnTo>
                  <a:lnTo>
                    <a:pt x="135" y="405"/>
                  </a:lnTo>
                  <a:lnTo>
                    <a:pt x="102" y="640"/>
                  </a:lnTo>
                  <a:lnTo>
                    <a:pt x="135" y="876"/>
                  </a:lnTo>
                  <a:lnTo>
                    <a:pt x="34" y="910"/>
                  </a:lnTo>
                  <a:lnTo>
                    <a:pt x="1" y="910"/>
                  </a:lnTo>
                  <a:lnTo>
                    <a:pt x="1" y="977"/>
                  </a:lnTo>
                  <a:lnTo>
                    <a:pt x="1" y="1011"/>
                  </a:lnTo>
                  <a:lnTo>
                    <a:pt x="34" y="1044"/>
                  </a:lnTo>
                  <a:lnTo>
                    <a:pt x="135" y="1078"/>
                  </a:lnTo>
                  <a:lnTo>
                    <a:pt x="236" y="1078"/>
                  </a:lnTo>
                  <a:lnTo>
                    <a:pt x="337" y="1044"/>
                  </a:lnTo>
                  <a:lnTo>
                    <a:pt x="472" y="1011"/>
                  </a:lnTo>
                  <a:lnTo>
                    <a:pt x="640" y="842"/>
                  </a:lnTo>
                  <a:lnTo>
                    <a:pt x="708" y="741"/>
                  </a:lnTo>
                  <a:lnTo>
                    <a:pt x="775" y="674"/>
                  </a:lnTo>
                  <a:lnTo>
                    <a:pt x="775" y="573"/>
                  </a:lnTo>
                  <a:lnTo>
                    <a:pt x="775" y="438"/>
                  </a:lnTo>
                  <a:lnTo>
                    <a:pt x="741" y="337"/>
                  </a:lnTo>
                  <a:lnTo>
                    <a:pt x="708" y="236"/>
                  </a:lnTo>
                  <a:lnTo>
                    <a:pt x="640" y="203"/>
                  </a:lnTo>
                  <a:lnTo>
                    <a:pt x="539" y="169"/>
                  </a:lnTo>
                  <a:lnTo>
                    <a:pt x="337" y="169"/>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3" name="Google Shape;383;p3"/>
            <p:cNvSpPr/>
            <p:nvPr/>
          </p:nvSpPr>
          <p:spPr>
            <a:xfrm>
              <a:off x="2736345"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4" name="Google Shape;384;p3"/>
            <p:cNvSpPr/>
            <p:nvPr/>
          </p:nvSpPr>
          <p:spPr>
            <a:xfrm>
              <a:off x="3596627"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5" y="2459"/>
                  </a:lnTo>
                  <a:lnTo>
                    <a:pt x="2559" y="2425"/>
                  </a:lnTo>
                  <a:lnTo>
                    <a:pt x="2593" y="2156"/>
                  </a:lnTo>
                  <a:lnTo>
                    <a:pt x="2593" y="1886"/>
                  </a:lnTo>
                  <a:lnTo>
                    <a:pt x="2593" y="1348"/>
                  </a:lnTo>
                  <a:lnTo>
                    <a:pt x="2593" y="708"/>
                  </a:lnTo>
                  <a:lnTo>
                    <a:pt x="2593" y="405"/>
                  </a:lnTo>
                  <a:lnTo>
                    <a:pt x="2559" y="68"/>
                  </a:lnTo>
                  <a:lnTo>
                    <a:pt x="2525" y="35"/>
                  </a:lnTo>
                  <a:lnTo>
                    <a:pt x="2458" y="35"/>
                  </a:lnTo>
                  <a:lnTo>
                    <a:pt x="2458" y="68"/>
                  </a:lnTo>
                  <a:lnTo>
                    <a:pt x="2424"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5" name="Google Shape;385;p3"/>
            <p:cNvSpPr/>
            <p:nvPr/>
          </p:nvSpPr>
          <p:spPr>
            <a:xfrm>
              <a:off x="2948905" y="4567354"/>
              <a:ext cx="125567" cy="135609"/>
            </a:xfrm>
            <a:custGeom>
              <a:avLst/>
              <a:gdLst/>
              <a:ahLst/>
              <a:cxnLst/>
              <a:rect l="l" t="t" r="r" b="b"/>
              <a:pathLst>
                <a:path w="2526" h="2728" extrusionOk="0">
                  <a:moveTo>
                    <a:pt x="2324" y="168"/>
                  </a:moveTo>
                  <a:lnTo>
                    <a:pt x="2257"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7" y="269"/>
                  </a:lnTo>
                  <a:lnTo>
                    <a:pt x="1785" y="236"/>
                  </a:lnTo>
                  <a:lnTo>
                    <a:pt x="2324" y="168"/>
                  </a:lnTo>
                  <a:close/>
                  <a:moveTo>
                    <a:pt x="1247"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8" y="2727"/>
                  </a:lnTo>
                  <a:lnTo>
                    <a:pt x="2391" y="2694"/>
                  </a:lnTo>
                  <a:lnTo>
                    <a:pt x="2425" y="2660"/>
                  </a:lnTo>
                  <a:lnTo>
                    <a:pt x="2492" y="2020"/>
                  </a:lnTo>
                  <a:lnTo>
                    <a:pt x="2526" y="1414"/>
                  </a:lnTo>
                  <a:lnTo>
                    <a:pt x="2526" y="775"/>
                  </a:lnTo>
                  <a:lnTo>
                    <a:pt x="2459" y="168"/>
                  </a:lnTo>
                  <a:lnTo>
                    <a:pt x="2459"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6" name="Google Shape;386;p3"/>
            <p:cNvSpPr/>
            <p:nvPr/>
          </p:nvSpPr>
          <p:spPr>
            <a:xfrm>
              <a:off x="2784912" y="4751430"/>
              <a:ext cx="38525" cy="45236"/>
            </a:xfrm>
            <a:custGeom>
              <a:avLst/>
              <a:gdLst/>
              <a:ahLst/>
              <a:cxnLst/>
              <a:rect l="l" t="t" r="r" b="b"/>
              <a:pathLst>
                <a:path w="775" h="910" extrusionOk="0">
                  <a:moveTo>
                    <a:pt x="135" y="1"/>
                  </a:moveTo>
                  <a:lnTo>
                    <a:pt x="68" y="34"/>
                  </a:lnTo>
                  <a:lnTo>
                    <a:pt x="34" y="34"/>
                  </a:lnTo>
                  <a:lnTo>
                    <a:pt x="34" y="102"/>
                  </a:lnTo>
                  <a:lnTo>
                    <a:pt x="68" y="169"/>
                  </a:lnTo>
                  <a:lnTo>
                    <a:pt x="169" y="203"/>
                  </a:lnTo>
                  <a:lnTo>
                    <a:pt x="371" y="270"/>
                  </a:lnTo>
                  <a:lnTo>
                    <a:pt x="202" y="506"/>
                  </a:lnTo>
                  <a:lnTo>
                    <a:pt x="34" y="741"/>
                  </a:lnTo>
                  <a:lnTo>
                    <a:pt x="0" y="809"/>
                  </a:lnTo>
                  <a:lnTo>
                    <a:pt x="34" y="842"/>
                  </a:lnTo>
                  <a:lnTo>
                    <a:pt x="68" y="876"/>
                  </a:lnTo>
                  <a:lnTo>
                    <a:pt x="135" y="910"/>
                  </a:lnTo>
                  <a:lnTo>
                    <a:pt x="539" y="809"/>
                  </a:lnTo>
                  <a:lnTo>
                    <a:pt x="674" y="775"/>
                  </a:lnTo>
                  <a:lnTo>
                    <a:pt x="741" y="741"/>
                  </a:lnTo>
                  <a:lnTo>
                    <a:pt x="775" y="674"/>
                  </a:lnTo>
                  <a:lnTo>
                    <a:pt x="741" y="607"/>
                  </a:lnTo>
                  <a:lnTo>
                    <a:pt x="707" y="573"/>
                  </a:lnTo>
                  <a:lnTo>
                    <a:pt x="640" y="573"/>
                  </a:lnTo>
                  <a:lnTo>
                    <a:pt x="505" y="607"/>
                  </a:lnTo>
                  <a:lnTo>
                    <a:pt x="371" y="640"/>
                  </a:lnTo>
                  <a:lnTo>
                    <a:pt x="674" y="270"/>
                  </a:lnTo>
                  <a:lnTo>
                    <a:pt x="707" y="203"/>
                  </a:lnTo>
                  <a:lnTo>
                    <a:pt x="674" y="135"/>
                  </a:lnTo>
                  <a:lnTo>
                    <a:pt x="640" y="102"/>
                  </a:lnTo>
                  <a:lnTo>
                    <a:pt x="606" y="68"/>
                  </a:lnTo>
                  <a:lnTo>
                    <a:pt x="270"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7" name="Google Shape;387;p3"/>
            <p:cNvSpPr/>
            <p:nvPr/>
          </p:nvSpPr>
          <p:spPr>
            <a:xfrm>
              <a:off x="2413380" y="4709574"/>
              <a:ext cx="162353" cy="133968"/>
            </a:xfrm>
            <a:custGeom>
              <a:avLst/>
              <a:gdLst/>
              <a:ahLst/>
              <a:cxnLst/>
              <a:rect l="l" t="t" r="r" b="b"/>
              <a:pathLst>
                <a:path w="3266" h="2695" extrusionOk="0">
                  <a:moveTo>
                    <a:pt x="269" y="270"/>
                  </a:moveTo>
                  <a:lnTo>
                    <a:pt x="572" y="304"/>
                  </a:lnTo>
                  <a:lnTo>
                    <a:pt x="842" y="304"/>
                  </a:lnTo>
                  <a:lnTo>
                    <a:pt x="1414" y="338"/>
                  </a:lnTo>
                  <a:lnTo>
                    <a:pt x="2222" y="371"/>
                  </a:lnTo>
                  <a:lnTo>
                    <a:pt x="2996" y="439"/>
                  </a:lnTo>
                  <a:lnTo>
                    <a:pt x="2963" y="910"/>
                  </a:lnTo>
                  <a:lnTo>
                    <a:pt x="2929" y="1415"/>
                  </a:lnTo>
                  <a:lnTo>
                    <a:pt x="2963" y="1920"/>
                  </a:lnTo>
                  <a:lnTo>
                    <a:pt x="2996" y="2391"/>
                  </a:lnTo>
                  <a:lnTo>
                    <a:pt x="2424" y="2391"/>
                  </a:lnTo>
                  <a:lnTo>
                    <a:pt x="1616" y="2425"/>
                  </a:lnTo>
                  <a:lnTo>
                    <a:pt x="875" y="2425"/>
                  </a:lnTo>
                  <a:lnTo>
                    <a:pt x="572" y="2391"/>
                  </a:lnTo>
                  <a:lnTo>
                    <a:pt x="404" y="2324"/>
                  </a:lnTo>
                  <a:lnTo>
                    <a:pt x="404" y="2055"/>
                  </a:lnTo>
                  <a:lnTo>
                    <a:pt x="404" y="1752"/>
                  </a:lnTo>
                  <a:lnTo>
                    <a:pt x="370" y="1179"/>
                  </a:lnTo>
                  <a:lnTo>
                    <a:pt x="337" y="708"/>
                  </a:lnTo>
                  <a:lnTo>
                    <a:pt x="269" y="270"/>
                  </a:lnTo>
                  <a:close/>
                  <a:moveTo>
                    <a:pt x="135" y="1"/>
                  </a:moveTo>
                  <a:lnTo>
                    <a:pt x="101" y="35"/>
                  </a:lnTo>
                  <a:lnTo>
                    <a:pt x="67" y="102"/>
                  </a:lnTo>
                  <a:lnTo>
                    <a:pt x="67" y="136"/>
                  </a:lnTo>
                  <a:lnTo>
                    <a:pt x="34" y="169"/>
                  </a:lnTo>
                  <a:lnTo>
                    <a:pt x="0" y="203"/>
                  </a:lnTo>
                  <a:lnTo>
                    <a:pt x="34" y="237"/>
                  </a:lnTo>
                  <a:lnTo>
                    <a:pt x="67" y="237"/>
                  </a:lnTo>
                  <a:lnTo>
                    <a:pt x="67" y="775"/>
                  </a:lnTo>
                  <a:lnTo>
                    <a:pt x="101" y="1348"/>
                  </a:lnTo>
                  <a:lnTo>
                    <a:pt x="135" y="1886"/>
                  </a:lnTo>
                  <a:lnTo>
                    <a:pt x="135" y="2156"/>
                  </a:lnTo>
                  <a:lnTo>
                    <a:pt x="202" y="2425"/>
                  </a:lnTo>
                  <a:lnTo>
                    <a:pt x="202" y="2492"/>
                  </a:lnTo>
                  <a:lnTo>
                    <a:pt x="236" y="2526"/>
                  </a:lnTo>
                  <a:lnTo>
                    <a:pt x="337" y="2492"/>
                  </a:lnTo>
                  <a:lnTo>
                    <a:pt x="1010" y="2627"/>
                  </a:lnTo>
                  <a:lnTo>
                    <a:pt x="1717" y="2694"/>
                  </a:lnTo>
                  <a:lnTo>
                    <a:pt x="2390" y="2661"/>
                  </a:lnTo>
                  <a:lnTo>
                    <a:pt x="3064" y="2560"/>
                  </a:lnTo>
                  <a:lnTo>
                    <a:pt x="3131" y="2593"/>
                  </a:lnTo>
                  <a:lnTo>
                    <a:pt x="3199" y="2560"/>
                  </a:lnTo>
                  <a:lnTo>
                    <a:pt x="3232" y="2526"/>
                  </a:lnTo>
                  <a:lnTo>
                    <a:pt x="3266" y="2459"/>
                  </a:lnTo>
                  <a:lnTo>
                    <a:pt x="3232" y="1819"/>
                  </a:lnTo>
                  <a:lnTo>
                    <a:pt x="3232" y="1179"/>
                  </a:lnTo>
                  <a:lnTo>
                    <a:pt x="3266" y="641"/>
                  </a:lnTo>
                  <a:lnTo>
                    <a:pt x="3266" y="371"/>
                  </a:lnTo>
                  <a:lnTo>
                    <a:pt x="3232" y="102"/>
                  </a:lnTo>
                  <a:lnTo>
                    <a:pt x="3232" y="35"/>
                  </a:lnTo>
                  <a:lnTo>
                    <a:pt x="3131" y="35"/>
                  </a:lnTo>
                  <a:lnTo>
                    <a:pt x="3097" y="102"/>
                  </a:lnTo>
                  <a:lnTo>
                    <a:pt x="3064" y="237"/>
                  </a:lnTo>
                  <a:lnTo>
                    <a:pt x="2357" y="169"/>
                  </a:lnTo>
                  <a:lnTo>
                    <a:pt x="1650" y="102"/>
                  </a:lnTo>
                  <a:lnTo>
                    <a:pt x="943" y="68"/>
                  </a:lnTo>
                  <a:lnTo>
                    <a:pt x="606" y="68"/>
                  </a:lnTo>
                  <a:lnTo>
                    <a:pt x="269" y="102"/>
                  </a:lnTo>
                  <a:lnTo>
                    <a:pt x="236" y="68"/>
                  </a:lnTo>
                  <a:lnTo>
                    <a:pt x="202"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8" name="Google Shape;388;p3"/>
            <p:cNvSpPr/>
            <p:nvPr/>
          </p:nvSpPr>
          <p:spPr>
            <a:xfrm>
              <a:off x="2415020" y="4568994"/>
              <a:ext cx="232693" cy="130588"/>
            </a:xfrm>
            <a:custGeom>
              <a:avLst/>
              <a:gdLst/>
              <a:ahLst/>
              <a:cxnLst/>
              <a:rect l="l" t="t" r="r" b="b"/>
              <a:pathLst>
                <a:path w="4681" h="2627" extrusionOk="0">
                  <a:moveTo>
                    <a:pt x="2357" y="270"/>
                  </a:moveTo>
                  <a:lnTo>
                    <a:pt x="4479" y="337"/>
                  </a:lnTo>
                  <a:lnTo>
                    <a:pt x="4411" y="539"/>
                  </a:lnTo>
                  <a:lnTo>
                    <a:pt x="4411" y="742"/>
                  </a:lnTo>
                  <a:lnTo>
                    <a:pt x="4411" y="1112"/>
                  </a:lnTo>
                  <a:lnTo>
                    <a:pt x="4411" y="1684"/>
                  </a:lnTo>
                  <a:lnTo>
                    <a:pt x="4411" y="2257"/>
                  </a:lnTo>
                  <a:lnTo>
                    <a:pt x="3401" y="2223"/>
                  </a:lnTo>
                  <a:lnTo>
                    <a:pt x="2391" y="2189"/>
                  </a:lnTo>
                  <a:lnTo>
                    <a:pt x="1852" y="2189"/>
                  </a:lnTo>
                  <a:lnTo>
                    <a:pt x="1347" y="2223"/>
                  </a:lnTo>
                  <a:lnTo>
                    <a:pt x="809" y="2257"/>
                  </a:lnTo>
                  <a:lnTo>
                    <a:pt x="539" y="2324"/>
                  </a:lnTo>
                  <a:lnTo>
                    <a:pt x="304" y="2391"/>
                  </a:lnTo>
                  <a:lnTo>
                    <a:pt x="270" y="1213"/>
                  </a:lnTo>
                  <a:lnTo>
                    <a:pt x="304" y="742"/>
                  </a:lnTo>
                  <a:lnTo>
                    <a:pt x="270" y="506"/>
                  </a:lnTo>
                  <a:lnTo>
                    <a:pt x="236" y="270"/>
                  </a:lnTo>
                  <a:close/>
                  <a:moveTo>
                    <a:pt x="842" y="1"/>
                  </a:moveTo>
                  <a:lnTo>
                    <a:pt x="607" y="34"/>
                  </a:lnTo>
                  <a:lnTo>
                    <a:pt x="405" y="102"/>
                  </a:lnTo>
                  <a:lnTo>
                    <a:pt x="203" y="169"/>
                  </a:lnTo>
                  <a:lnTo>
                    <a:pt x="169" y="135"/>
                  </a:lnTo>
                  <a:lnTo>
                    <a:pt x="135" y="102"/>
                  </a:lnTo>
                  <a:lnTo>
                    <a:pt x="102" y="135"/>
                  </a:lnTo>
                  <a:lnTo>
                    <a:pt x="34" y="337"/>
                  </a:lnTo>
                  <a:lnTo>
                    <a:pt x="1" y="573"/>
                  </a:lnTo>
                  <a:lnTo>
                    <a:pt x="34" y="1011"/>
                  </a:lnTo>
                  <a:lnTo>
                    <a:pt x="68" y="2459"/>
                  </a:lnTo>
                  <a:lnTo>
                    <a:pt x="68" y="2492"/>
                  </a:lnTo>
                  <a:lnTo>
                    <a:pt x="102" y="2526"/>
                  </a:lnTo>
                  <a:lnTo>
                    <a:pt x="203" y="2560"/>
                  </a:lnTo>
                  <a:lnTo>
                    <a:pt x="270" y="2526"/>
                  </a:lnTo>
                  <a:lnTo>
                    <a:pt x="304" y="2492"/>
                  </a:lnTo>
                  <a:lnTo>
                    <a:pt x="304" y="2459"/>
                  </a:lnTo>
                  <a:lnTo>
                    <a:pt x="304" y="2425"/>
                  </a:lnTo>
                  <a:lnTo>
                    <a:pt x="741" y="2459"/>
                  </a:lnTo>
                  <a:lnTo>
                    <a:pt x="1213" y="2459"/>
                  </a:lnTo>
                  <a:lnTo>
                    <a:pt x="2122" y="2425"/>
                  </a:lnTo>
                  <a:lnTo>
                    <a:pt x="3267" y="2425"/>
                  </a:lnTo>
                  <a:lnTo>
                    <a:pt x="4445" y="2459"/>
                  </a:lnTo>
                  <a:lnTo>
                    <a:pt x="4445" y="2526"/>
                  </a:lnTo>
                  <a:lnTo>
                    <a:pt x="4479" y="2627"/>
                  </a:lnTo>
                  <a:lnTo>
                    <a:pt x="4613" y="2627"/>
                  </a:lnTo>
                  <a:lnTo>
                    <a:pt x="4647" y="2526"/>
                  </a:lnTo>
                  <a:lnTo>
                    <a:pt x="4681" y="1920"/>
                  </a:lnTo>
                  <a:lnTo>
                    <a:pt x="4681" y="1314"/>
                  </a:lnTo>
                  <a:lnTo>
                    <a:pt x="4681" y="809"/>
                  </a:lnTo>
                  <a:lnTo>
                    <a:pt x="4681" y="573"/>
                  </a:lnTo>
                  <a:lnTo>
                    <a:pt x="4613" y="337"/>
                  </a:lnTo>
                  <a:lnTo>
                    <a:pt x="4681" y="304"/>
                  </a:lnTo>
                  <a:lnTo>
                    <a:pt x="4681" y="236"/>
                  </a:lnTo>
                  <a:lnTo>
                    <a:pt x="4647" y="169"/>
                  </a:lnTo>
                  <a:lnTo>
                    <a:pt x="4580" y="135"/>
                  </a:lnTo>
                  <a:lnTo>
                    <a:pt x="3940" y="102"/>
                  </a:lnTo>
                  <a:lnTo>
                    <a:pt x="3334" y="68"/>
                  </a:lnTo>
                  <a:lnTo>
                    <a:pt x="2054" y="34"/>
                  </a:lnTo>
                  <a:lnTo>
                    <a:pt x="16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9" name="Google Shape;389;p3"/>
            <p:cNvSpPr/>
            <p:nvPr/>
          </p:nvSpPr>
          <p:spPr>
            <a:xfrm>
              <a:off x="2555600" y="4289525"/>
              <a:ext cx="127258" cy="122187"/>
            </a:xfrm>
            <a:custGeom>
              <a:avLst/>
              <a:gdLst/>
              <a:ahLst/>
              <a:cxnLst/>
              <a:rect l="l" t="t" r="r" b="b"/>
              <a:pathLst>
                <a:path w="2560" h="2458" extrusionOk="0">
                  <a:moveTo>
                    <a:pt x="169" y="202"/>
                  </a:moveTo>
                  <a:lnTo>
                    <a:pt x="708" y="236"/>
                  </a:lnTo>
                  <a:lnTo>
                    <a:pt x="1247" y="270"/>
                  </a:lnTo>
                  <a:lnTo>
                    <a:pt x="2324" y="236"/>
                  </a:lnTo>
                  <a:lnTo>
                    <a:pt x="2324" y="707"/>
                  </a:lnTo>
                  <a:lnTo>
                    <a:pt x="2324" y="1145"/>
                  </a:lnTo>
                  <a:lnTo>
                    <a:pt x="2324" y="1684"/>
                  </a:lnTo>
                  <a:lnTo>
                    <a:pt x="2324" y="2222"/>
                  </a:lnTo>
                  <a:lnTo>
                    <a:pt x="2088" y="2189"/>
                  </a:lnTo>
                  <a:lnTo>
                    <a:pt x="1415" y="2189"/>
                  </a:lnTo>
                  <a:lnTo>
                    <a:pt x="1449" y="2155"/>
                  </a:lnTo>
                  <a:lnTo>
                    <a:pt x="1449" y="1953"/>
                  </a:lnTo>
                  <a:lnTo>
                    <a:pt x="1449" y="1751"/>
                  </a:lnTo>
                  <a:lnTo>
                    <a:pt x="1449" y="1347"/>
                  </a:lnTo>
                  <a:lnTo>
                    <a:pt x="1415" y="1280"/>
                  </a:lnTo>
                  <a:lnTo>
                    <a:pt x="1348" y="1246"/>
                  </a:lnTo>
                  <a:lnTo>
                    <a:pt x="1314" y="1280"/>
                  </a:lnTo>
                  <a:lnTo>
                    <a:pt x="1280" y="1347"/>
                  </a:lnTo>
                  <a:lnTo>
                    <a:pt x="1247" y="1751"/>
                  </a:lnTo>
                  <a:lnTo>
                    <a:pt x="1247" y="1987"/>
                  </a:lnTo>
                  <a:lnTo>
                    <a:pt x="1314" y="2155"/>
                  </a:lnTo>
                  <a:lnTo>
                    <a:pt x="1314" y="2189"/>
                  </a:lnTo>
                  <a:lnTo>
                    <a:pt x="573" y="2189"/>
                  </a:lnTo>
                  <a:lnTo>
                    <a:pt x="338"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0" name="Google Shape;390;p3"/>
            <p:cNvSpPr/>
            <p:nvPr/>
          </p:nvSpPr>
          <p:spPr>
            <a:xfrm>
              <a:off x="2594125" y="4707934"/>
              <a:ext cx="125567" cy="135609"/>
            </a:xfrm>
            <a:custGeom>
              <a:avLst/>
              <a:gdLst/>
              <a:ahLst/>
              <a:cxnLst/>
              <a:rect l="l" t="t" r="r" b="b"/>
              <a:pathLst>
                <a:path w="2526" h="2728" extrusionOk="0">
                  <a:moveTo>
                    <a:pt x="202" y="169"/>
                  </a:moveTo>
                  <a:lnTo>
                    <a:pt x="741" y="236"/>
                  </a:lnTo>
                  <a:lnTo>
                    <a:pt x="1280"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9" y="34"/>
                  </a:lnTo>
                  <a:lnTo>
                    <a:pt x="135" y="34"/>
                  </a:lnTo>
                  <a:lnTo>
                    <a:pt x="101" y="101"/>
                  </a:lnTo>
                  <a:lnTo>
                    <a:pt x="68" y="101"/>
                  </a:lnTo>
                  <a:lnTo>
                    <a:pt x="34" y="169"/>
                  </a:lnTo>
                  <a:lnTo>
                    <a:pt x="0" y="775"/>
                  </a:lnTo>
                  <a:lnTo>
                    <a:pt x="0" y="1414"/>
                  </a:lnTo>
                  <a:lnTo>
                    <a:pt x="34" y="2020"/>
                  </a:lnTo>
                  <a:lnTo>
                    <a:pt x="101" y="2660"/>
                  </a:lnTo>
                  <a:lnTo>
                    <a:pt x="135" y="2694"/>
                  </a:lnTo>
                  <a:lnTo>
                    <a:pt x="169"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1" name="Google Shape;391;p3"/>
            <p:cNvSpPr/>
            <p:nvPr/>
          </p:nvSpPr>
          <p:spPr>
            <a:xfrm>
              <a:off x="2696180" y="4851844"/>
              <a:ext cx="127258" cy="142320"/>
            </a:xfrm>
            <a:custGeom>
              <a:avLst/>
              <a:gdLst/>
              <a:ahLst/>
              <a:cxnLst/>
              <a:rect l="l" t="t" r="r" b="b"/>
              <a:pathLst>
                <a:path w="2560" h="2863" extrusionOk="0">
                  <a:moveTo>
                    <a:pt x="169" y="203"/>
                  </a:moveTo>
                  <a:lnTo>
                    <a:pt x="708" y="236"/>
                  </a:lnTo>
                  <a:lnTo>
                    <a:pt x="1247" y="270"/>
                  </a:lnTo>
                  <a:lnTo>
                    <a:pt x="2324" y="236"/>
                  </a:lnTo>
                  <a:lnTo>
                    <a:pt x="2324" y="708"/>
                  </a:lnTo>
                  <a:lnTo>
                    <a:pt x="2324" y="1145"/>
                  </a:lnTo>
                  <a:lnTo>
                    <a:pt x="2324" y="1886"/>
                  </a:lnTo>
                  <a:lnTo>
                    <a:pt x="2324" y="2627"/>
                  </a:lnTo>
                  <a:lnTo>
                    <a:pt x="2088" y="2593"/>
                  </a:lnTo>
                  <a:lnTo>
                    <a:pt x="607" y="2593"/>
                  </a:lnTo>
                  <a:lnTo>
                    <a:pt x="338" y="2660"/>
                  </a:lnTo>
                  <a:lnTo>
                    <a:pt x="304" y="1886"/>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953"/>
                  </a:lnTo>
                  <a:lnTo>
                    <a:pt x="102" y="2391"/>
                  </a:lnTo>
                  <a:lnTo>
                    <a:pt x="169" y="2728"/>
                  </a:lnTo>
                  <a:lnTo>
                    <a:pt x="169" y="2795"/>
                  </a:lnTo>
                  <a:lnTo>
                    <a:pt x="304" y="2795"/>
                  </a:lnTo>
                  <a:lnTo>
                    <a:pt x="540" y="2829"/>
                  </a:lnTo>
                  <a:lnTo>
                    <a:pt x="1280" y="2829"/>
                  </a:lnTo>
                  <a:lnTo>
                    <a:pt x="1819" y="2862"/>
                  </a:lnTo>
                  <a:lnTo>
                    <a:pt x="2088" y="2862"/>
                  </a:lnTo>
                  <a:lnTo>
                    <a:pt x="2358" y="2829"/>
                  </a:lnTo>
                  <a:lnTo>
                    <a:pt x="2391" y="2862"/>
                  </a:lnTo>
                  <a:lnTo>
                    <a:pt x="2425" y="2862"/>
                  </a:lnTo>
                  <a:lnTo>
                    <a:pt x="2459" y="2829"/>
                  </a:lnTo>
                  <a:lnTo>
                    <a:pt x="2492" y="2795"/>
                  </a:lnTo>
                  <a:lnTo>
                    <a:pt x="2526" y="2458"/>
                  </a:lnTo>
                  <a:lnTo>
                    <a:pt x="2560" y="2054"/>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2" name="Google Shape;392;p3"/>
            <p:cNvSpPr/>
            <p:nvPr/>
          </p:nvSpPr>
          <p:spPr>
            <a:xfrm>
              <a:off x="3740537" y="4714595"/>
              <a:ext cx="15112" cy="120596"/>
            </a:xfrm>
            <a:custGeom>
              <a:avLst/>
              <a:gdLst/>
              <a:ahLst/>
              <a:cxnLst/>
              <a:rect l="l" t="t" r="r" b="b"/>
              <a:pathLst>
                <a:path w="304" h="2426" extrusionOk="0">
                  <a:moveTo>
                    <a:pt x="102" y="1"/>
                  </a:moveTo>
                  <a:lnTo>
                    <a:pt x="68" y="35"/>
                  </a:lnTo>
                  <a:lnTo>
                    <a:pt x="34" y="304"/>
                  </a:lnTo>
                  <a:lnTo>
                    <a:pt x="1" y="573"/>
                  </a:lnTo>
                  <a:lnTo>
                    <a:pt x="34" y="1112"/>
                  </a:lnTo>
                  <a:lnTo>
                    <a:pt x="34" y="1752"/>
                  </a:lnTo>
                  <a:lnTo>
                    <a:pt x="68" y="2055"/>
                  </a:lnTo>
                  <a:lnTo>
                    <a:pt x="135" y="2358"/>
                  </a:lnTo>
                  <a:lnTo>
                    <a:pt x="169" y="2425"/>
                  </a:lnTo>
                  <a:lnTo>
                    <a:pt x="203" y="2425"/>
                  </a:lnTo>
                  <a:lnTo>
                    <a:pt x="236" y="2391"/>
                  </a:lnTo>
                  <a:lnTo>
                    <a:pt x="270" y="2358"/>
                  </a:lnTo>
                  <a:lnTo>
                    <a:pt x="304" y="2055"/>
                  </a:lnTo>
                  <a:lnTo>
                    <a:pt x="270" y="1718"/>
                  </a:lnTo>
                  <a:lnTo>
                    <a:pt x="236" y="1112"/>
                  </a:lnTo>
                  <a:lnTo>
                    <a:pt x="236"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3" name="Google Shape;393;p3"/>
            <p:cNvSpPr/>
            <p:nvPr/>
          </p:nvSpPr>
          <p:spPr>
            <a:xfrm>
              <a:off x="3902890" y="4863576"/>
              <a:ext cx="15112" cy="135609"/>
            </a:xfrm>
            <a:custGeom>
              <a:avLst/>
              <a:gdLst/>
              <a:ahLst/>
              <a:cxnLst/>
              <a:rect l="l" t="t" r="r" b="b"/>
              <a:pathLst>
                <a:path w="304" h="2728" extrusionOk="0">
                  <a:moveTo>
                    <a:pt x="169" y="0"/>
                  </a:moveTo>
                  <a:lnTo>
                    <a:pt x="102" y="236"/>
                  </a:lnTo>
                  <a:lnTo>
                    <a:pt x="68" y="505"/>
                  </a:lnTo>
                  <a:lnTo>
                    <a:pt x="68" y="1010"/>
                  </a:lnTo>
                  <a:lnTo>
                    <a:pt x="1" y="1852"/>
                  </a:lnTo>
                  <a:lnTo>
                    <a:pt x="1" y="2256"/>
                  </a:lnTo>
                  <a:lnTo>
                    <a:pt x="34" y="2660"/>
                  </a:lnTo>
                  <a:lnTo>
                    <a:pt x="68" y="2694"/>
                  </a:lnTo>
                  <a:lnTo>
                    <a:pt x="102" y="2727"/>
                  </a:lnTo>
                  <a:lnTo>
                    <a:pt x="169" y="2727"/>
                  </a:lnTo>
                  <a:lnTo>
                    <a:pt x="203" y="2660"/>
                  </a:lnTo>
                  <a:lnTo>
                    <a:pt x="236" y="2357"/>
                  </a:lnTo>
                  <a:lnTo>
                    <a:pt x="236" y="2054"/>
                  </a:lnTo>
                  <a:lnTo>
                    <a:pt x="270" y="1414"/>
                  </a:lnTo>
                  <a:lnTo>
                    <a:pt x="304" y="707"/>
                  </a:lnTo>
                  <a:lnTo>
                    <a:pt x="270" y="337"/>
                  </a:lnTo>
                  <a:lnTo>
                    <a:pt x="270" y="169"/>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4" name="Google Shape;394;p3"/>
            <p:cNvSpPr/>
            <p:nvPr/>
          </p:nvSpPr>
          <p:spPr>
            <a:xfrm>
              <a:off x="4113760" y="4942217"/>
              <a:ext cx="23513" cy="35195"/>
            </a:xfrm>
            <a:custGeom>
              <a:avLst/>
              <a:gdLst/>
              <a:ahLst/>
              <a:cxnLst/>
              <a:rect l="l" t="t" r="r" b="b"/>
              <a:pathLst>
                <a:path w="473" h="708" extrusionOk="0">
                  <a:moveTo>
                    <a:pt x="304" y="1"/>
                  </a:moveTo>
                  <a:lnTo>
                    <a:pt x="203" y="68"/>
                  </a:lnTo>
                  <a:lnTo>
                    <a:pt x="135" y="135"/>
                  </a:lnTo>
                  <a:lnTo>
                    <a:pt x="68" y="236"/>
                  </a:lnTo>
                  <a:lnTo>
                    <a:pt x="1" y="371"/>
                  </a:lnTo>
                  <a:lnTo>
                    <a:pt x="1" y="438"/>
                  </a:lnTo>
                  <a:lnTo>
                    <a:pt x="34" y="438"/>
                  </a:lnTo>
                  <a:lnTo>
                    <a:pt x="68" y="472"/>
                  </a:lnTo>
                  <a:lnTo>
                    <a:pt x="135" y="438"/>
                  </a:lnTo>
                  <a:lnTo>
                    <a:pt x="169" y="506"/>
                  </a:lnTo>
                  <a:lnTo>
                    <a:pt x="304" y="674"/>
                  </a:lnTo>
                  <a:lnTo>
                    <a:pt x="371" y="708"/>
                  </a:lnTo>
                  <a:lnTo>
                    <a:pt x="405" y="674"/>
                  </a:lnTo>
                  <a:lnTo>
                    <a:pt x="438" y="640"/>
                  </a:lnTo>
                  <a:lnTo>
                    <a:pt x="438" y="573"/>
                  </a:lnTo>
                  <a:lnTo>
                    <a:pt x="337" y="438"/>
                  </a:lnTo>
                  <a:lnTo>
                    <a:pt x="236" y="337"/>
                  </a:lnTo>
                  <a:lnTo>
                    <a:pt x="438" y="203"/>
                  </a:lnTo>
                  <a:lnTo>
                    <a:pt x="472" y="135"/>
                  </a:lnTo>
                  <a:lnTo>
                    <a:pt x="472" y="68"/>
                  </a:lnTo>
                  <a:lnTo>
                    <a:pt x="438"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5" name="Google Shape;395;p3"/>
            <p:cNvSpPr/>
            <p:nvPr/>
          </p:nvSpPr>
          <p:spPr>
            <a:xfrm>
              <a:off x="4065243" y="4915473"/>
              <a:ext cx="128898" cy="87042"/>
            </a:xfrm>
            <a:custGeom>
              <a:avLst/>
              <a:gdLst/>
              <a:ahLst/>
              <a:cxnLst/>
              <a:rect l="l" t="t" r="r" b="b"/>
              <a:pathLst>
                <a:path w="2593" h="1751" extrusionOk="0">
                  <a:moveTo>
                    <a:pt x="169" y="236"/>
                  </a:moveTo>
                  <a:lnTo>
                    <a:pt x="438" y="303"/>
                  </a:lnTo>
                  <a:lnTo>
                    <a:pt x="674" y="337"/>
                  </a:lnTo>
                  <a:lnTo>
                    <a:pt x="1212" y="370"/>
                  </a:lnTo>
                  <a:lnTo>
                    <a:pt x="1751" y="370"/>
                  </a:lnTo>
                  <a:lnTo>
                    <a:pt x="2020" y="337"/>
                  </a:lnTo>
                  <a:lnTo>
                    <a:pt x="2290" y="303"/>
                  </a:lnTo>
                  <a:lnTo>
                    <a:pt x="2323" y="943"/>
                  </a:lnTo>
                  <a:lnTo>
                    <a:pt x="2391" y="1414"/>
                  </a:lnTo>
                  <a:lnTo>
                    <a:pt x="2121" y="1380"/>
                  </a:lnTo>
                  <a:lnTo>
                    <a:pt x="505" y="1380"/>
                  </a:lnTo>
                  <a:lnTo>
                    <a:pt x="202" y="1448"/>
                  </a:lnTo>
                  <a:lnTo>
                    <a:pt x="202" y="808"/>
                  </a:lnTo>
                  <a:lnTo>
                    <a:pt x="202" y="505"/>
                  </a:lnTo>
                  <a:lnTo>
                    <a:pt x="202" y="370"/>
                  </a:lnTo>
                  <a:lnTo>
                    <a:pt x="169" y="236"/>
                  </a:lnTo>
                  <a:close/>
                  <a:moveTo>
                    <a:pt x="2290" y="0"/>
                  </a:moveTo>
                  <a:lnTo>
                    <a:pt x="2290" y="34"/>
                  </a:lnTo>
                  <a:lnTo>
                    <a:pt x="2290" y="135"/>
                  </a:lnTo>
                  <a:lnTo>
                    <a:pt x="1818" y="135"/>
                  </a:lnTo>
                  <a:lnTo>
                    <a:pt x="1381" y="168"/>
                  </a:lnTo>
                  <a:lnTo>
                    <a:pt x="775" y="135"/>
                  </a:lnTo>
                  <a:lnTo>
                    <a:pt x="472" y="101"/>
                  </a:lnTo>
                  <a:lnTo>
                    <a:pt x="169" y="135"/>
                  </a:lnTo>
                  <a:lnTo>
                    <a:pt x="101" y="135"/>
                  </a:lnTo>
                  <a:lnTo>
                    <a:pt x="68" y="168"/>
                  </a:lnTo>
                  <a:lnTo>
                    <a:pt x="34" y="303"/>
                  </a:lnTo>
                  <a:lnTo>
                    <a:pt x="0" y="438"/>
                  </a:lnTo>
                  <a:lnTo>
                    <a:pt x="0" y="707"/>
                  </a:lnTo>
                  <a:lnTo>
                    <a:pt x="0" y="1515"/>
                  </a:lnTo>
                  <a:lnTo>
                    <a:pt x="34" y="1582"/>
                  </a:lnTo>
                  <a:lnTo>
                    <a:pt x="101" y="1616"/>
                  </a:lnTo>
                  <a:lnTo>
                    <a:pt x="169" y="1582"/>
                  </a:lnTo>
                  <a:lnTo>
                    <a:pt x="202" y="1549"/>
                  </a:lnTo>
                  <a:lnTo>
                    <a:pt x="472" y="1582"/>
                  </a:lnTo>
                  <a:lnTo>
                    <a:pt x="707" y="1616"/>
                  </a:lnTo>
                  <a:lnTo>
                    <a:pt x="1212" y="1582"/>
                  </a:lnTo>
                  <a:lnTo>
                    <a:pt x="1818" y="1616"/>
                  </a:lnTo>
                  <a:lnTo>
                    <a:pt x="2121" y="1582"/>
                  </a:lnTo>
                  <a:lnTo>
                    <a:pt x="2391" y="1549"/>
                  </a:lnTo>
                  <a:lnTo>
                    <a:pt x="2458" y="1751"/>
                  </a:lnTo>
                  <a:lnTo>
                    <a:pt x="2525" y="1751"/>
                  </a:lnTo>
                  <a:lnTo>
                    <a:pt x="2559" y="1717"/>
                  </a:lnTo>
                  <a:lnTo>
                    <a:pt x="2593" y="1515"/>
                  </a:lnTo>
                  <a:lnTo>
                    <a:pt x="2593" y="1347"/>
                  </a:lnTo>
                  <a:lnTo>
                    <a:pt x="2525" y="943"/>
                  </a:lnTo>
                  <a:lnTo>
                    <a:pt x="2492" y="606"/>
                  </a:lnTo>
                  <a:lnTo>
                    <a:pt x="2458" y="269"/>
                  </a:lnTo>
                  <a:lnTo>
                    <a:pt x="2458" y="236"/>
                  </a:lnTo>
                  <a:lnTo>
                    <a:pt x="2492" y="202"/>
                  </a:lnTo>
                  <a:lnTo>
                    <a:pt x="2458" y="168"/>
                  </a:lnTo>
                  <a:lnTo>
                    <a:pt x="2424" y="168"/>
                  </a:lnTo>
                  <a:lnTo>
                    <a:pt x="2391"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6" name="Google Shape;396;p3"/>
            <p:cNvSpPr/>
            <p:nvPr/>
          </p:nvSpPr>
          <p:spPr>
            <a:xfrm>
              <a:off x="4189070" y="4190751"/>
              <a:ext cx="137299" cy="93803"/>
            </a:xfrm>
            <a:custGeom>
              <a:avLst/>
              <a:gdLst/>
              <a:ahLst/>
              <a:cxnLst/>
              <a:rect l="l" t="t" r="r" b="b"/>
              <a:pathLst>
                <a:path w="2762" h="1887" extrusionOk="0">
                  <a:moveTo>
                    <a:pt x="1415" y="1"/>
                  </a:moveTo>
                  <a:lnTo>
                    <a:pt x="1078" y="34"/>
                  </a:lnTo>
                  <a:lnTo>
                    <a:pt x="742" y="68"/>
                  </a:lnTo>
                  <a:lnTo>
                    <a:pt x="405" y="102"/>
                  </a:lnTo>
                  <a:lnTo>
                    <a:pt x="102" y="203"/>
                  </a:lnTo>
                  <a:lnTo>
                    <a:pt x="34" y="169"/>
                  </a:lnTo>
                  <a:lnTo>
                    <a:pt x="1" y="237"/>
                  </a:lnTo>
                  <a:lnTo>
                    <a:pt x="1" y="607"/>
                  </a:lnTo>
                  <a:lnTo>
                    <a:pt x="34" y="1011"/>
                  </a:lnTo>
                  <a:lnTo>
                    <a:pt x="34" y="1348"/>
                  </a:lnTo>
                  <a:lnTo>
                    <a:pt x="102" y="1684"/>
                  </a:lnTo>
                  <a:lnTo>
                    <a:pt x="135" y="1718"/>
                  </a:lnTo>
                  <a:lnTo>
                    <a:pt x="237" y="1718"/>
                  </a:lnTo>
                  <a:lnTo>
                    <a:pt x="237" y="1651"/>
                  </a:lnTo>
                  <a:lnTo>
                    <a:pt x="237" y="1280"/>
                  </a:lnTo>
                  <a:lnTo>
                    <a:pt x="203" y="876"/>
                  </a:lnTo>
                  <a:lnTo>
                    <a:pt x="169" y="573"/>
                  </a:lnTo>
                  <a:lnTo>
                    <a:pt x="102" y="237"/>
                  </a:lnTo>
                  <a:lnTo>
                    <a:pt x="102" y="237"/>
                  </a:lnTo>
                  <a:lnTo>
                    <a:pt x="439" y="270"/>
                  </a:lnTo>
                  <a:lnTo>
                    <a:pt x="742" y="304"/>
                  </a:lnTo>
                  <a:lnTo>
                    <a:pt x="1348" y="270"/>
                  </a:lnTo>
                  <a:lnTo>
                    <a:pt x="1987" y="270"/>
                  </a:lnTo>
                  <a:lnTo>
                    <a:pt x="2290" y="304"/>
                  </a:lnTo>
                  <a:lnTo>
                    <a:pt x="2593" y="338"/>
                  </a:lnTo>
                  <a:lnTo>
                    <a:pt x="2560" y="540"/>
                  </a:lnTo>
                  <a:lnTo>
                    <a:pt x="2526" y="775"/>
                  </a:lnTo>
                  <a:lnTo>
                    <a:pt x="2526" y="1213"/>
                  </a:lnTo>
                  <a:lnTo>
                    <a:pt x="2560" y="1684"/>
                  </a:lnTo>
                  <a:lnTo>
                    <a:pt x="2560" y="1684"/>
                  </a:lnTo>
                  <a:lnTo>
                    <a:pt x="2257" y="1651"/>
                  </a:lnTo>
                  <a:lnTo>
                    <a:pt x="1415" y="1651"/>
                  </a:lnTo>
                  <a:lnTo>
                    <a:pt x="843" y="1583"/>
                  </a:lnTo>
                  <a:lnTo>
                    <a:pt x="540" y="1583"/>
                  </a:lnTo>
                  <a:lnTo>
                    <a:pt x="270" y="1651"/>
                  </a:lnTo>
                  <a:lnTo>
                    <a:pt x="506" y="1752"/>
                  </a:lnTo>
                  <a:lnTo>
                    <a:pt x="742" y="1785"/>
                  </a:lnTo>
                  <a:lnTo>
                    <a:pt x="1280" y="1819"/>
                  </a:lnTo>
                  <a:lnTo>
                    <a:pt x="1583" y="1853"/>
                  </a:lnTo>
                  <a:lnTo>
                    <a:pt x="1954" y="1886"/>
                  </a:lnTo>
                  <a:lnTo>
                    <a:pt x="2290" y="1853"/>
                  </a:lnTo>
                  <a:lnTo>
                    <a:pt x="2593" y="1785"/>
                  </a:lnTo>
                  <a:lnTo>
                    <a:pt x="2694" y="1785"/>
                  </a:lnTo>
                  <a:lnTo>
                    <a:pt x="2728" y="1752"/>
                  </a:lnTo>
                  <a:lnTo>
                    <a:pt x="2728" y="1718"/>
                  </a:lnTo>
                  <a:lnTo>
                    <a:pt x="2694" y="876"/>
                  </a:lnTo>
                  <a:lnTo>
                    <a:pt x="2728" y="607"/>
                  </a:lnTo>
                  <a:lnTo>
                    <a:pt x="2728" y="338"/>
                  </a:lnTo>
                  <a:lnTo>
                    <a:pt x="2762" y="304"/>
                  </a:lnTo>
                  <a:lnTo>
                    <a:pt x="2762" y="237"/>
                  </a:lnTo>
                  <a:lnTo>
                    <a:pt x="2762" y="169"/>
                  </a:lnTo>
                  <a:lnTo>
                    <a:pt x="2694" y="135"/>
                  </a:lnTo>
                  <a:lnTo>
                    <a:pt x="2391" y="68"/>
                  </a:lnTo>
                  <a:lnTo>
                    <a:pt x="2055" y="34"/>
                  </a:lnTo>
                  <a:lnTo>
                    <a:pt x="141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7" name="Google Shape;397;p3"/>
            <p:cNvSpPr/>
            <p:nvPr/>
          </p:nvSpPr>
          <p:spPr>
            <a:xfrm>
              <a:off x="3712103" y="4615871"/>
              <a:ext cx="41906" cy="45236"/>
            </a:xfrm>
            <a:custGeom>
              <a:avLst/>
              <a:gdLst/>
              <a:ahLst/>
              <a:cxnLst/>
              <a:rect l="l" t="t" r="r" b="b"/>
              <a:pathLst>
                <a:path w="843" h="910" extrusionOk="0">
                  <a:moveTo>
                    <a:pt x="34" y="1"/>
                  </a:moveTo>
                  <a:lnTo>
                    <a:pt x="0" y="135"/>
                  </a:lnTo>
                  <a:lnTo>
                    <a:pt x="0" y="270"/>
                  </a:lnTo>
                  <a:lnTo>
                    <a:pt x="34" y="708"/>
                  </a:lnTo>
                  <a:lnTo>
                    <a:pt x="34" y="741"/>
                  </a:lnTo>
                  <a:lnTo>
                    <a:pt x="68" y="775"/>
                  </a:lnTo>
                  <a:lnTo>
                    <a:pt x="169" y="775"/>
                  </a:lnTo>
                  <a:lnTo>
                    <a:pt x="404" y="573"/>
                  </a:lnTo>
                  <a:lnTo>
                    <a:pt x="438" y="640"/>
                  </a:lnTo>
                  <a:lnTo>
                    <a:pt x="505" y="775"/>
                  </a:lnTo>
                  <a:lnTo>
                    <a:pt x="573" y="876"/>
                  </a:lnTo>
                  <a:lnTo>
                    <a:pt x="640" y="910"/>
                  </a:lnTo>
                  <a:lnTo>
                    <a:pt x="674" y="910"/>
                  </a:lnTo>
                  <a:lnTo>
                    <a:pt x="707" y="876"/>
                  </a:lnTo>
                  <a:lnTo>
                    <a:pt x="707" y="809"/>
                  </a:lnTo>
                  <a:lnTo>
                    <a:pt x="640" y="708"/>
                  </a:lnTo>
                  <a:lnTo>
                    <a:pt x="539" y="573"/>
                  </a:lnTo>
                  <a:lnTo>
                    <a:pt x="505" y="539"/>
                  </a:lnTo>
                  <a:lnTo>
                    <a:pt x="472" y="506"/>
                  </a:lnTo>
                  <a:lnTo>
                    <a:pt x="438" y="506"/>
                  </a:lnTo>
                  <a:lnTo>
                    <a:pt x="539" y="438"/>
                  </a:lnTo>
                  <a:lnTo>
                    <a:pt x="674" y="337"/>
                  </a:lnTo>
                  <a:lnTo>
                    <a:pt x="775" y="337"/>
                  </a:lnTo>
                  <a:lnTo>
                    <a:pt x="842" y="270"/>
                  </a:lnTo>
                  <a:lnTo>
                    <a:pt x="842" y="203"/>
                  </a:lnTo>
                  <a:lnTo>
                    <a:pt x="842" y="169"/>
                  </a:lnTo>
                  <a:lnTo>
                    <a:pt x="775" y="135"/>
                  </a:lnTo>
                  <a:lnTo>
                    <a:pt x="741" y="102"/>
                  </a:lnTo>
                  <a:lnTo>
                    <a:pt x="640" y="102"/>
                  </a:lnTo>
                  <a:lnTo>
                    <a:pt x="472" y="203"/>
                  </a:lnTo>
                  <a:lnTo>
                    <a:pt x="337" y="337"/>
                  </a:lnTo>
                  <a:lnTo>
                    <a:pt x="169" y="506"/>
                  </a:lnTo>
                  <a:lnTo>
                    <a:pt x="169" y="337"/>
                  </a:lnTo>
                  <a:lnTo>
                    <a:pt x="135" y="169"/>
                  </a:lnTo>
                  <a:lnTo>
                    <a:pt x="135" y="102"/>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8" name="Google Shape;398;p3"/>
            <p:cNvSpPr/>
            <p:nvPr/>
          </p:nvSpPr>
          <p:spPr>
            <a:xfrm>
              <a:off x="4307927" y="3266940"/>
              <a:ext cx="590853" cy="1874514"/>
            </a:xfrm>
            <a:custGeom>
              <a:avLst/>
              <a:gdLst/>
              <a:ahLst/>
              <a:cxnLst/>
              <a:rect l="l" t="t" r="r" b="b"/>
              <a:pathLst>
                <a:path w="11886" h="37709" extrusionOk="0">
                  <a:moveTo>
                    <a:pt x="11885" y="0"/>
                  </a:moveTo>
                  <a:lnTo>
                    <a:pt x="11683" y="303"/>
                  </a:lnTo>
                  <a:lnTo>
                    <a:pt x="11515" y="606"/>
                  </a:lnTo>
                  <a:lnTo>
                    <a:pt x="11279" y="1279"/>
                  </a:lnTo>
                  <a:lnTo>
                    <a:pt x="10437" y="3266"/>
                  </a:lnTo>
                  <a:lnTo>
                    <a:pt x="8720" y="7508"/>
                  </a:lnTo>
                  <a:lnTo>
                    <a:pt x="5252" y="15959"/>
                  </a:lnTo>
                  <a:lnTo>
                    <a:pt x="5252" y="16026"/>
                  </a:lnTo>
                  <a:lnTo>
                    <a:pt x="4646" y="15992"/>
                  </a:lnTo>
                  <a:lnTo>
                    <a:pt x="2896" y="15992"/>
                  </a:lnTo>
                  <a:lnTo>
                    <a:pt x="2189" y="15959"/>
                  </a:lnTo>
                  <a:lnTo>
                    <a:pt x="1448" y="15891"/>
                  </a:lnTo>
                  <a:lnTo>
                    <a:pt x="707" y="15891"/>
                  </a:lnTo>
                  <a:lnTo>
                    <a:pt x="371" y="15925"/>
                  </a:lnTo>
                  <a:lnTo>
                    <a:pt x="34" y="15992"/>
                  </a:lnTo>
                  <a:lnTo>
                    <a:pt x="0" y="16026"/>
                  </a:lnTo>
                  <a:lnTo>
                    <a:pt x="34" y="16060"/>
                  </a:lnTo>
                  <a:lnTo>
                    <a:pt x="337" y="16127"/>
                  </a:lnTo>
                  <a:lnTo>
                    <a:pt x="640" y="16194"/>
                  </a:lnTo>
                  <a:lnTo>
                    <a:pt x="1313" y="16228"/>
                  </a:lnTo>
                  <a:lnTo>
                    <a:pt x="2660" y="16228"/>
                  </a:lnTo>
                  <a:lnTo>
                    <a:pt x="3838" y="16295"/>
                  </a:lnTo>
                  <a:lnTo>
                    <a:pt x="4444" y="16329"/>
                  </a:lnTo>
                  <a:lnTo>
                    <a:pt x="5050" y="16329"/>
                  </a:lnTo>
                  <a:lnTo>
                    <a:pt x="5623" y="16767"/>
                  </a:lnTo>
                  <a:lnTo>
                    <a:pt x="5892" y="16969"/>
                  </a:lnTo>
                  <a:lnTo>
                    <a:pt x="6094" y="17238"/>
                  </a:lnTo>
                  <a:lnTo>
                    <a:pt x="6296" y="17507"/>
                  </a:lnTo>
                  <a:lnTo>
                    <a:pt x="6465" y="17777"/>
                  </a:lnTo>
                  <a:lnTo>
                    <a:pt x="6566" y="18113"/>
                  </a:lnTo>
                  <a:lnTo>
                    <a:pt x="6633" y="18484"/>
                  </a:lnTo>
                  <a:lnTo>
                    <a:pt x="6667" y="18821"/>
                  </a:lnTo>
                  <a:lnTo>
                    <a:pt x="6667" y="19157"/>
                  </a:lnTo>
                  <a:lnTo>
                    <a:pt x="6633" y="19864"/>
                  </a:lnTo>
                  <a:lnTo>
                    <a:pt x="6532" y="21278"/>
                  </a:lnTo>
                  <a:lnTo>
                    <a:pt x="6397" y="24039"/>
                  </a:lnTo>
                  <a:lnTo>
                    <a:pt x="6364" y="26833"/>
                  </a:lnTo>
                  <a:lnTo>
                    <a:pt x="6330" y="29561"/>
                  </a:lnTo>
                  <a:lnTo>
                    <a:pt x="6330" y="32288"/>
                  </a:lnTo>
                  <a:lnTo>
                    <a:pt x="6364" y="37708"/>
                  </a:lnTo>
                  <a:lnTo>
                    <a:pt x="6667" y="37708"/>
                  </a:lnTo>
                  <a:lnTo>
                    <a:pt x="6599" y="31884"/>
                  </a:lnTo>
                  <a:lnTo>
                    <a:pt x="6599" y="28955"/>
                  </a:lnTo>
                  <a:lnTo>
                    <a:pt x="6633" y="26025"/>
                  </a:lnTo>
                  <a:lnTo>
                    <a:pt x="6700" y="22995"/>
                  </a:lnTo>
                  <a:lnTo>
                    <a:pt x="6835" y="19932"/>
                  </a:lnTo>
                  <a:lnTo>
                    <a:pt x="6869" y="19326"/>
                  </a:lnTo>
                  <a:lnTo>
                    <a:pt x="6869" y="18719"/>
                  </a:lnTo>
                  <a:lnTo>
                    <a:pt x="6869" y="18450"/>
                  </a:lnTo>
                  <a:lnTo>
                    <a:pt x="6801" y="18147"/>
                  </a:lnTo>
                  <a:lnTo>
                    <a:pt x="6734" y="17844"/>
                  </a:lnTo>
                  <a:lnTo>
                    <a:pt x="6633" y="17575"/>
                  </a:lnTo>
                  <a:lnTo>
                    <a:pt x="6532" y="17373"/>
                  </a:lnTo>
                  <a:lnTo>
                    <a:pt x="6397" y="17171"/>
                  </a:lnTo>
                  <a:lnTo>
                    <a:pt x="6094" y="16868"/>
                  </a:lnTo>
                  <a:lnTo>
                    <a:pt x="5757" y="16565"/>
                  </a:lnTo>
                  <a:lnTo>
                    <a:pt x="5387" y="16329"/>
                  </a:lnTo>
                  <a:lnTo>
                    <a:pt x="5791" y="16262"/>
                  </a:lnTo>
                  <a:lnTo>
                    <a:pt x="5825" y="16262"/>
                  </a:lnTo>
                  <a:lnTo>
                    <a:pt x="5858" y="16194"/>
                  </a:lnTo>
                  <a:lnTo>
                    <a:pt x="5858" y="16127"/>
                  </a:lnTo>
                  <a:lnTo>
                    <a:pt x="5791" y="16093"/>
                  </a:lnTo>
                  <a:lnTo>
                    <a:pt x="5454" y="16060"/>
                  </a:lnTo>
                  <a:lnTo>
                    <a:pt x="5454" y="16026"/>
                  </a:lnTo>
                  <a:lnTo>
                    <a:pt x="7138" y="11919"/>
                  </a:lnTo>
                  <a:lnTo>
                    <a:pt x="8821" y="7811"/>
                  </a:lnTo>
                  <a:lnTo>
                    <a:pt x="10437" y="3805"/>
                  </a:lnTo>
                  <a:lnTo>
                    <a:pt x="11245" y="1818"/>
                  </a:lnTo>
                  <a:lnTo>
                    <a:pt x="11649" y="943"/>
                  </a:lnTo>
                  <a:lnTo>
                    <a:pt x="11818" y="471"/>
                  </a:lnTo>
                  <a:lnTo>
                    <a:pt x="11851" y="236"/>
                  </a:lnTo>
                  <a:lnTo>
                    <a:pt x="11885" y="34"/>
                  </a:lnTo>
                  <a:lnTo>
                    <a:pt x="1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9" name="Google Shape;399;p3"/>
            <p:cNvSpPr/>
            <p:nvPr/>
          </p:nvSpPr>
          <p:spPr>
            <a:xfrm>
              <a:off x="2634291"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9" y="34"/>
                  </a:lnTo>
                  <a:lnTo>
                    <a:pt x="135" y="34"/>
                  </a:lnTo>
                  <a:lnTo>
                    <a:pt x="101" y="101"/>
                  </a:lnTo>
                  <a:lnTo>
                    <a:pt x="68" y="101"/>
                  </a:lnTo>
                  <a:lnTo>
                    <a:pt x="34" y="168"/>
                  </a:lnTo>
                  <a:lnTo>
                    <a:pt x="0" y="774"/>
                  </a:lnTo>
                  <a:lnTo>
                    <a:pt x="0" y="1414"/>
                  </a:lnTo>
                  <a:lnTo>
                    <a:pt x="34" y="2020"/>
                  </a:lnTo>
                  <a:lnTo>
                    <a:pt x="101" y="2660"/>
                  </a:lnTo>
                  <a:lnTo>
                    <a:pt x="135" y="2693"/>
                  </a:lnTo>
                  <a:lnTo>
                    <a:pt x="169"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0" name="Google Shape;400;p3"/>
            <p:cNvSpPr/>
            <p:nvPr/>
          </p:nvSpPr>
          <p:spPr>
            <a:xfrm>
              <a:off x="3665227" y="4567354"/>
              <a:ext cx="125567" cy="135609"/>
            </a:xfrm>
            <a:custGeom>
              <a:avLst/>
              <a:gdLst/>
              <a:ahLst/>
              <a:cxnLst/>
              <a:rect l="l" t="t" r="r" b="b"/>
              <a:pathLst>
                <a:path w="2526" h="2728" extrusionOk="0">
                  <a:moveTo>
                    <a:pt x="2324" y="168"/>
                  </a:moveTo>
                  <a:lnTo>
                    <a:pt x="2256"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6" y="269"/>
                  </a:lnTo>
                  <a:lnTo>
                    <a:pt x="1785" y="236"/>
                  </a:lnTo>
                  <a:lnTo>
                    <a:pt x="2324" y="168"/>
                  </a:lnTo>
                  <a:close/>
                  <a:moveTo>
                    <a:pt x="1246"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7" y="2727"/>
                  </a:lnTo>
                  <a:lnTo>
                    <a:pt x="2391" y="2694"/>
                  </a:lnTo>
                  <a:lnTo>
                    <a:pt x="2425" y="2660"/>
                  </a:lnTo>
                  <a:lnTo>
                    <a:pt x="2492" y="2020"/>
                  </a:lnTo>
                  <a:lnTo>
                    <a:pt x="2526" y="1414"/>
                  </a:lnTo>
                  <a:lnTo>
                    <a:pt x="2526" y="775"/>
                  </a:lnTo>
                  <a:lnTo>
                    <a:pt x="2458" y="168"/>
                  </a:lnTo>
                  <a:lnTo>
                    <a:pt x="2458"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1" name="Google Shape;401;p3"/>
            <p:cNvSpPr/>
            <p:nvPr/>
          </p:nvSpPr>
          <p:spPr>
            <a:xfrm>
              <a:off x="3882807" y="4709574"/>
              <a:ext cx="128898" cy="123927"/>
            </a:xfrm>
            <a:custGeom>
              <a:avLst/>
              <a:gdLst/>
              <a:ahLst/>
              <a:cxnLst/>
              <a:rect l="l" t="t" r="r" b="b"/>
              <a:pathLst>
                <a:path w="2593"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2" name="Google Shape;402;p3"/>
            <p:cNvSpPr/>
            <p:nvPr/>
          </p:nvSpPr>
          <p:spPr>
            <a:xfrm>
              <a:off x="3926303" y="4734678"/>
              <a:ext cx="33554" cy="33554"/>
            </a:xfrm>
            <a:custGeom>
              <a:avLst/>
              <a:gdLst/>
              <a:ahLst/>
              <a:cxnLst/>
              <a:rect l="l" t="t" r="r" b="b"/>
              <a:pathLst>
                <a:path w="675" h="675" extrusionOk="0">
                  <a:moveTo>
                    <a:pt x="1" y="1"/>
                  </a:moveTo>
                  <a:lnTo>
                    <a:pt x="1" y="35"/>
                  </a:lnTo>
                  <a:lnTo>
                    <a:pt x="1" y="68"/>
                  </a:lnTo>
                  <a:lnTo>
                    <a:pt x="1" y="102"/>
                  </a:lnTo>
                  <a:lnTo>
                    <a:pt x="169" y="237"/>
                  </a:lnTo>
                  <a:lnTo>
                    <a:pt x="338" y="304"/>
                  </a:lnTo>
                  <a:lnTo>
                    <a:pt x="68" y="506"/>
                  </a:lnTo>
                  <a:lnTo>
                    <a:pt x="35" y="573"/>
                  </a:lnTo>
                  <a:lnTo>
                    <a:pt x="68" y="641"/>
                  </a:lnTo>
                  <a:lnTo>
                    <a:pt x="136" y="674"/>
                  </a:lnTo>
                  <a:lnTo>
                    <a:pt x="203" y="674"/>
                  </a:lnTo>
                  <a:lnTo>
                    <a:pt x="405" y="506"/>
                  </a:lnTo>
                  <a:lnTo>
                    <a:pt x="641" y="371"/>
                  </a:lnTo>
                  <a:lnTo>
                    <a:pt x="674" y="304"/>
                  </a:lnTo>
                  <a:lnTo>
                    <a:pt x="674" y="237"/>
                  </a:lnTo>
                  <a:lnTo>
                    <a:pt x="674" y="203"/>
                  </a:lnTo>
                  <a:lnTo>
                    <a:pt x="607" y="169"/>
                  </a:lnTo>
                  <a:lnTo>
                    <a:pt x="338" y="68"/>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3" name="Google Shape;403;p3"/>
            <p:cNvSpPr/>
            <p:nvPr/>
          </p:nvSpPr>
          <p:spPr>
            <a:xfrm>
              <a:off x="2856892" y="4195772"/>
              <a:ext cx="135609" cy="83761"/>
            </a:xfrm>
            <a:custGeom>
              <a:avLst/>
              <a:gdLst/>
              <a:ahLst/>
              <a:cxnLst/>
              <a:rect l="l" t="t" r="r" b="b"/>
              <a:pathLst>
                <a:path w="2728" h="1685" extrusionOk="0">
                  <a:moveTo>
                    <a:pt x="67" y="1"/>
                  </a:moveTo>
                  <a:lnTo>
                    <a:pt x="67" y="68"/>
                  </a:lnTo>
                  <a:lnTo>
                    <a:pt x="34" y="439"/>
                  </a:lnTo>
                  <a:lnTo>
                    <a:pt x="0" y="809"/>
                  </a:lnTo>
                  <a:lnTo>
                    <a:pt x="0" y="1550"/>
                  </a:lnTo>
                  <a:lnTo>
                    <a:pt x="0" y="1617"/>
                  </a:lnTo>
                  <a:lnTo>
                    <a:pt x="67" y="1651"/>
                  </a:lnTo>
                  <a:lnTo>
                    <a:pt x="135" y="1617"/>
                  </a:lnTo>
                  <a:lnTo>
                    <a:pt x="168" y="1550"/>
                  </a:lnTo>
                  <a:lnTo>
                    <a:pt x="202" y="843"/>
                  </a:lnTo>
                  <a:lnTo>
                    <a:pt x="202" y="169"/>
                  </a:lnTo>
                  <a:lnTo>
                    <a:pt x="842" y="203"/>
                  </a:lnTo>
                  <a:lnTo>
                    <a:pt x="1481" y="203"/>
                  </a:lnTo>
                  <a:lnTo>
                    <a:pt x="2054" y="237"/>
                  </a:lnTo>
                  <a:lnTo>
                    <a:pt x="2323" y="237"/>
                  </a:lnTo>
                  <a:lnTo>
                    <a:pt x="2593" y="169"/>
                  </a:lnTo>
                  <a:lnTo>
                    <a:pt x="2525" y="472"/>
                  </a:lnTo>
                  <a:lnTo>
                    <a:pt x="2525" y="809"/>
                  </a:lnTo>
                  <a:lnTo>
                    <a:pt x="2525" y="1415"/>
                  </a:lnTo>
                  <a:lnTo>
                    <a:pt x="875" y="1415"/>
                  </a:lnTo>
                  <a:lnTo>
                    <a:pt x="606" y="1449"/>
                  </a:lnTo>
                  <a:lnTo>
                    <a:pt x="337" y="1516"/>
                  </a:lnTo>
                  <a:lnTo>
                    <a:pt x="606" y="1583"/>
                  </a:lnTo>
                  <a:lnTo>
                    <a:pt x="842" y="1617"/>
                  </a:lnTo>
                  <a:lnTo>
                    <a:pt x="1953" y="1617"/>
                  </a:lnTo>
                  <a:lnTo>
                    <a:pt x="2458" y="1583"/>
                  </a:lnTo>
                  <a:lnTo>
                    <a:pt x="2458" y="1617"/>
                  </a:lnTo>
                  <a:lnTo>
                    <a:pt x="2492" y="1651"/>
                  </a:lnTo>
                  <a:lnTo>
                    <a:pt x="2559" y="1684"/>
                  </a:lnTo>
                  <a:lnTo>
                    <a:pt x="2626" y="1651"/>
                  </a:lnTo>
                  <a:lnTo>
                    <a:pt x="2660" y="1617"/>
                  </a:lnTo>
                  <a:lnTo>
                    <a:pt x="2660" y="1550"/>
                  </a:lnTo>
                  <a:lnTo>
                    <a:pt x="2694" y="1482"/>
                  </a:lnTo>
                  <a:lnTo>
                    <a:pt x="2727" y="775"/>
                  </a:lnTo>
                  <a:lnTo>
                    <a:pt x="2727" y="405"/>
                  </a:lnTo>
                  <a:lnTo>
                    <a:pt x="2660" y="68"/>
                  </a:lnTo>
                  <a:lnTo>
                    <a:pt x="2626" y="68"/>
                  </a:lnTo>
                  <a:lnTo>
                    <a:pt x="2593" y="102"/>
                  </a:lnTo>
                  <a:lnTo>
                    <a:pt x="2357" y="34"/>
                  </a:lnTo>
                  <a:lnTo>
                    <a:pt x="2054" y="1"/>
                  </a:lnTo>
                  <a:lnTo>
                    <a:pt x="505" y="1"/>
                  </a:lnTo>
                  <a:lnTo>
                    <a:pt x="202" y="34"/>
                  </a:lnTo>
                  <a:lnTo>
                    <a:pt x="1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4" name="Google Shape;404;p3"/>
            <p:cNvSpPr/>
            <p:nvPr/>
          </p:nvSpPr>
          <p:spPr>
            <a:xfrm>
              <a:off x="2821747" y="4478621"/>
              <a:ext cx="48567" cy="35195"/>
            </a:xfrm>
            <a:custGeom>
              <a:avLst/>
              <a:gdLst/>
              <a:ahLst/>
              <a:cxnLst/>
              <a:rect l="l" t="t" r="r" b="b"/>
              <a:pathLst>
                <a:path w="977" h="708" extrusionOk="0">
                  <a:moveTo>
                    <a:pt x="875" y="1"/>
                  </a:moveTo>
                  <a:lnTo>
                    <a:pt x="842" y="34"/>
                  </a:lnTo>
                  <a:lnTo>
                    <a:pt x="774" y="135"/>
                  </a:lnTo>
                  <a:lnTo>
                    <a:pt x="707" y="236"/>
                  </a:lnTo>
                  <a:lnTo>
                    <a:pt x="606" y="506"/>
                  </a:lnTo>
                  <a:lnTo>
                    <a:pt x="539" y="371"/>
                  </a:lnTo>
                  <a:lnTo>
                    <a:pt x="471" y="270"/>
                  </a:lnTo>
                  <a:lnTo>
                    <a:pt x="539" y="169"/>
                  </a:lnTo>
                  <a:lnTo>
                    <a:pt x="539" y="102"/>
                  </a:lnTo>
                  <a:lnTo>
                    <a:pt x="505" y="68"/>
                  </a:lnTo>
                  <a:lnTo>
                    <a:pt x="438" y="34"/>
                  </a:lnTo>
                  <a:lnTo>
                    <a:pt x="370" y="68"/>
                  </a:lnTo>
                  <a:lnTo>
                    <a:pt x="168" y="405"/>
                  </a:lnTo>
                  <a:lnTo>
                    <a:pt x="168" y="337"/>
                  </a:lnTo>
                  <a:lnTo>
                    <a:pt x="135" y="203"/>
                  </a:lnTo>
                  <a:lnTo>
                    <a:pt x="135" y="169"/>
                  </a:lnTo>
                  <a:lnTo>
                    <a:pt x="101" y="135"/>
                  </a:lnTo>
                  <a:lnTo>
                    <a:pt x="67" y="135"/>
                  </a:lnTo>
                  <a:lnTo>
                    <a:pt x="34" y="169"/>
                  </a:lnTo>
                  <a:lnTo>
                    <a:pt x="0" y="236"/>
                  </a:lnTo>
                  <a:lnTo>
                    <a:pt x="0" y="371"/>
                  </a:lnTo>
                  <a:lnTo>
                    <a:pt x="67" y="607"/>
                  </a:lnTo>
                  <a:lnTo>
                    <a:pt x="101" y="674"/>
                  </a:lnTo>
                  <a:lnTo>
                    <a:pt x="202" y="674"/>
                  </a:lnTo>
                  <a:lnTo>
                    <a:pt x="236" y="640"/>
                  </a:lnTo>
                  <a:lnTo>
                    <a:pt x="370" y="405"/>
                  </a:lnTo>
                  <a:lnTo>
                    <a:pt x="404" y="472"/>
                  </a:lnTo>
                  <a:lnTo>
                    <a:pt x="505" y="607"/>
                  </a:lnTo>
                  <a:lnTo>
                    <a:pt x="640" y="708"/>
                  </a:lnTo>
                  <a:lnTo>
                    <a:pt x="707" y="708"/>
                  </a:lnTo>
                  <a:lnTo>
                    <a:pt x="741" y="640"/>
                  </a:lnTo>
                  <a:lnTo>
                    <a:pt x="842" y="371"/>
                  </a:lnTo>
                  <a:lnTo>
                    <a:pt x="976" y="102"/>
                  </a:lnTo>
                  <a:lnTo>
                    <a:pt x="943" y="34"/>
                  </a:lnTo>
                  <a:lnTo>
                    <a:pt x="90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5" name="Google Shape;405;p3"/>
            <p:cNvSpPr/>
            <p:nvPr/>
          </p:nvSpPr>
          <p:spPr>
            <a:xfrm>
              <a:off x="2776561" y="4430105"/>
              <a:ext cx="127208" cy="122237"/>
            </a:xfrm>
            <a:custGeom>
              <a:avLst/>
              <a:gdLst/>
              <a:ahLst/>
              <a:cxnLst/>
              <a:rect l="l" t="t" r="r" b="b"/>
              <a:pathLst>
                <a:path w="2559" h="2459" extrusionOk="0">
                  <a:moveTo>
                    <a:pt x="168" y="202"/>
                  </a:moveTo>
                  <a:lnTo>
                    <a:pt x="707" y="236"/>
                  </a:lnTo>
                  <a:lnTo>
                    <a:pt x="1246" y="270"/>
                  </a:lnTo>
                  <a:lnTo>
                    <a:pt x="2323" y="236"/>
                  </a:lnTo>
                  <a:lnTo>
                    <a:pt x="2323" y="707"/>
                  </a:lnTo>
                  <a:lnTo>
                    <a:pt x="2323" y="1145"/>
                  </a:lnTo>
                  <a:lnTo>
                    <a:pt x="2323" y="1684"/>
                  </a:lnTo>
                  <a:lnTo>
                    <a:pt x="2323" y="2222"/>
                  </a:lnTo>
                  <a:lnTo>
                    <a:pt x="2087" y="2189"/>
                  </a:lnTo>
                  <a:lnTo>
                    <a:pt x="606" y="2189"/>
                  </a:lnTo>
                  <a:lnTo>
                    <a:pt x="337" y="2256"/>
                  </a:lnTo>
                  <a:lnTo>
                    <a:pt x="303" y="1684"/>
                  </a:lnTo>
                  <a:lnTo>
                    <a:pt x="236" y="1145"/>
                  </a:lnTo>
                  <a:lnTo>
                    <a:pt x="236" y="674"/>
                  </a:lnTo>
                  <a:lnTo>
                    <a:pt x="168" y="202"/>
                  </a:lnTo>
                  <a:close/>
                  <a:moveTo>
                    <a:pt x="707" y="0"/>
                  </a:moveTo>
                  <a:lnTo>
                    <a:pt x="168" y="34"/>
                  </a:lnTo>
                  <a:lnTo>
                    <a:pt x="101" y="68"/>
                  </a:lnTo>
                  <a:lnTo>
                    <a:pt x="67" y="135"/>
                  </a:lnTo>
                  <a:lnTo>
                    <a:pt x="34" y="371"/>
                  </a:lnTo>
                  <a:lnTo>
                    <a:pt x="0" y="640"/>
                  </a:lnTo>
                  <a:lnTo>
                    <a:pt x="34" y="1145"/>
                  </a:lnTo>
                  <a:lnTo>
                    <a:pt x="67" y="1751"/>
                  </a:lnTo>
                  <a:lnTo>
                    <a:pt x="101" y="2054"/>
                  </a:lnTo>
                  <a:lnTo>
                    <a:pt x="168" y="2323"/>
                  </a:lnTo>
                  <a:lnTo>
                    <a:pt x="168" y="2391"/>
                  </a:lnTo>
                  <a:lnTo>
                    <a:pt x="303" y="2391"/>
                  </a:lnTo>
                  <a:lnTo>
                    <a:pt x="539" y="2424"/>
                  </a:lnTo>
                  <a:lnTo>
                    <a:pt x="1279" y="2424"/>
                  </a:lnTo>
                  <a:lnTo>
                    <a:pt x="1818" y="2458"/>
                  </a:lnTo>
                  <a:lnTo>
                    <a:pt x="2087" y="2458"/>
                  </a:lnTo>
                  <a:lnTo>
                    <a:pt x="2357" y="2424"/>
                  </a:lnTo>
                  <a:lnTo>
                    <a:pt x="2390" y="2458"/>
                  </a:lnTo>
                  <a:lnTo>
                    <a:pt x="2424" y="2458"/>
                  </a:lnTo>
                  <a:lnTo>
                    <a:pt x="2458" y="2424"/>
                  </a:lnTo>
                  <a:lnTo>
                    <a:pt x="2491" y="2391"/>
                  </a:lnTo>
                  <a:lnTo>
                    <a:pt x="2525" y="2121"/>
                  </a:lnTo>
                  <a:lnTo>
                    <a:pt x="2559" y="1852"/>
                  </a:lnTo>
                  <a:lnTo>
                    <a:pt x="2525" y="1313"/>
                  </a:lnTo>
                  <a:lnTo>
                    <a:pt x="2525" y="707"/>
                  </a:lnTo>
                  <a:lnTo>
                    <a:pt x="2525" y="404"/>
                  </a:lnTo>
                  <a:lnTo>
                    <a:pt x="2458" y="101"/>
                  </a:lnTo>
                  <a:lnTo>
                    <a:pt x="2424" y="68"/>
                  </a:lnTo>
                  <a:lnTo>
                    <a:pt x="2390" y="34"/>
                  </a:lnTo>
                  <a:lnTo>
                    <a:pt x="2323"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6" name="Google Shape;406;p3"/>
            <p:cNvSpPr/>
            <p:nvPr/>
          </p:nvSpPr>
          <p:spPr>
            <a:xfrm>
              <a:off x="2716263" y="4609160"/>
              <a:ext cx="30174" cy="46926"/>
            </a:xfrm>
            <a:custGeom>
              <a:avLst/>
              <a:gdLst/>
              <a:ahLst/>
              <a:cxnLst/>
              <a:rect l="l" t="t" r="r" b="b"/>
              <a:pathLst>
                <a:path w="607" h="944" extrusionOk="0">
                  <a:moveTo>
                    <a:pt x="338" y="1"/>
                  </a:moveTo>
                  <a:lnTo>
                    <a:pt x="270" y="35"/>
                  </a:lnTo>
                  <a:lnTo>
                    <a:pt x="237" y="68"/>
                  </a:lnTo>
                  <a:lnTo>
                    <a:pt x="102" y="506"/>
                  </a:lnTo>
                  <a:lnTo>
                    <a:pt x="35" y="641"/>
                  </a:lnTo>
                  <a:lnTo>
                    <a:pt x="1" y="742"/>
                  </a:lnTo>
                  <a:lnTo>
                    <a:pt x="35" y="843"/>
                  </a:lnTo>
                  <a:lnTo>
                    <a:pt x="68" y="876"/>
                  </a:lnTo>
                  <a:lnTo>
                    <a:pt x="169" y="809"/>
                  </a:lnTo>
                  <a:lnTo>
                    <a:pt x="237" y="742"/>
                  </a:lnTo>
                  <a:lnTo>
                    <a:pt x="371" y="742"/>
                  </a:lnTo>
                  <a:lnTo>
                    <a:pt x="405" y="809"/>
                  </a:lnTo>
                  <a:lnTo>
                    <a:pt x="439" y="910"/>
                  </a:lnTo>
                  <a:lnTo>
                    <a:pt x="472" y="944"/>
                  </a:lnTo>
                  <a:lnTo>
                    <a:pt x="540" y="944"/>
                  </a:lnTo>
                  <a:lnTo>
                    <a:pt x="573" y="910"/>
                  </a:lnTo>
                  <a:lnTo>
                    <a:pt x="607" y="843"/>
                  </a:lnTo>
                  <a:lnTo>
                    <a:pt x="573" y="708"/>
                  </a:lnTo>
                  <a:lnTo>
                    <a:pt x="607" y="674"/>
                  </a:lnTo>
                  <a:lnTo>
                    <a:pt x="607" y="641"/>
                  </a:lnTo>
                  <a:lnTo>
                    <a:pt x="607" y="607"/>
                  </a:lnTo>
                  <a:lnTo>
                    <a:pt x="573" y="607"/>
                  </a:lnTo>
                  <a:lnTo>
                    <a:pt x="540" y="472"/>
                  </a:lnTo>
                  <a:lnTo>
                    <a:pt x="439" y="68"/>
                  </a:lnTo>
                  <a:lnTo>
                    <a:pt x="405" y="35"/>
                  </a:lnTo>
                  <a:lnTo>
                    <a:pt x="33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7" name="Google Shape;407;p3"/>
            <p:cNvSpPr/>
            <p:nvPr/>
          </p:nvSpPr>
          <p:spPr>
            <a:xfrm>
              <a:off x="2804995"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8" name="Google Shape;408;p3"/>
            <p:cNvSpPr/>
            <p:nvPr/>
          </p:nvSpPr>
          <p:spPr>
            <a:xfrm>
              <a:off x="2853512" y="4617561"/>
              <a:ext cx="31864" cy="43546"/>
            </a:xfrm>
            <a:custGeom>
              <a:avLst/>
              <a:gdLst/>
              <a:ahLst/>
              <a:cxnLst/>
              <a:rect l="l" t="t" r="r" b="b"/>
              <a:pathLst>
                <a:path w="641" h="876" extrusionOk="0">
                  <a:moveTo>
                    <a:pt x="337" y="0"/>
                  </a:moveTo>
                  <a:lnTo>
                    <a:pt x="203" y="68"/>
                  </a:lnTo>
                  <a:lnTo>
                    <a:pt x="135" y="101"/>
                  </a:lnTo>
                  <a:lnTo>
                    <a:pt x="102" y="169"/>
                  </a:lnTo>
                  <a:lnTo>
                    <a:pt x="102" y="236"/>
                  </a:lnTo>
                  <a:lnTo>
                    <a:pt x="102" y="303"/>
                  </a:lnTo>
                  <a:lnTo>
                    <a:pt x="169" y="438"/>
                  </a:lnTo>
                  <a:lnTo>
                    <a:pt x="270" y="505"/>
                  </a:lnTo>
                  <a:lnTo>
                    <a:pt x="438" y="573"/>
                  </a:lnTo>
                  <a:lnTo>
                    <a:pt x="405" y="606"/>
                  </a:lnTo>
                  <a:lnTo>
                    <a:pt x="371" y="674"/>
                  </a:lnTo>
                  <a:lnTo>
                    <a:pt x="304" y="707"/>
                  </a:lnTo>
                  <a:lnTo>
                    <a:pt x="236" y="707"/>
                  </a:lnTo>
                  <a:lnTo>
                    <a:pt x="135" y="640"/>
                  </a:lnTo>
                  <a:lnTo>
                    <a:pt x="34" y="640"/>
                  </a:lnTo>
                  <a:lnTo>
                    <a:pt x="1" y="674"/>
                  </a:lnTo>
                  <a:lnTo>
                    <a:pt x="1" y="741"/>
                  </a:lnTo>
                  <a:lnTo>
                    <a:pt x="34" y="775"/>
                  </a:lnTo>
                  <a:lnTo>
                    <a:pt x="135" y="842"/>
                  </a:lnTo>
                  <a:lnTo>
                    <a:pt x="236" y="876"/>
                  </a:lnTo>
                  <a:lnTo>
                    <a:pt x="337" y="876"/>
                  </a:lnTo>
                  <a:lnTo>
                    <a:pt x="472" y="842"/>
                  </a:lnTo>
                  <a:lnTo>
                    <a:pt x="539" y="775"/>
                  </a:lnTo>
                  <a:lnTo>
                    <a:pt x="607" y="674"/>
                  </a:lnTo>
                  <a:lnTo>
                    <a:pt x="640" y="573"/>
                  </a:lnTo>
                  <a:lnTo>
                    <a:pt x="607" y="438"/>
                  </a:lnTo>
                  <a:lnTo>
                    <a:pt x="573" y="404"/>
                  </a:lnTo>
                  <a:lnTo>
                    <a:pt x="506" y="371"/>
                  </a:lnTo>
                  <a:lnTo>
                    <a:pt x="371" y="337"/>
                  </a:lnTo>
                  <a:lnTo>
                    <a:pt x="304" y="303"/>
                  </a:lnTo>
                  <a:lnTo>
                    <a:pt x="304" y="236"/>
                  </a:lnTo>
                  <a:lnTo>
                    <a:pt x="304" y="202"/>
                  </a:lnTo>
                  <a:lnTo>
                    <a:pt x="371" y="169"/>
                  </a:lnTo>
                  <a:lnTo>
                    <a:pt x="539" y="169"/>
                  </a:lnTo>
                  <a:lnTo>
                    <a:pt x="539" y="135"/>
                  </a:lnTo>
                  <a:lnTo>
                    <a:pt x="506" y="68"/>
                  </a:lnTo>
                  <a:lnTo>
                    <a:pt x="472"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9" name="Google Shape;409;p3"/>
            <p:cNvSpPr/>
            <p:nvPr/>
          </p:nvSpPr>
          <p:spPr>
            <a:xfrm>
              <a:off x="2659394" y="4568994"/>
              <a:ext cx="128898" cy="123927"/>
            </a:xfrm>
            <a:custGeom>
              <a:avLst/>
              <a:gdLst/>
              <a:ahLst/>
              <a:cxnLst/>
              <a:rect l="l" t="t" r="r" b="b"/>
              <a:pathLst>
                <a:path w="2593" h="2493" extrusionOk="0">
                  <a:moveTo>
                    <a:pt x="1886" y="1"/>
                  </a:moveTo>
                  <a:lnTo>
                    <a:pt x="1347" y="34"/>
                  </a:lnTo>
                  <a:lnTo>
                    <a:pt x="741" y="102"/>
                  </a:lnTo>
                  <a:lnTo>
                    <a:pt x="169" y="169"/>
                  </a:lnTo>
                  <a:lnTo>
                    <a:pt x="135" y="68"/>
                  </a:lnTo>
                  <a:lnTo>
                    <a:pt x="135" y="34"/>
                  </a:lnTo>
                  <a:lnTo>
                    <a:pt x="68" y="34"/>
                  </a:lnTo>
                  <a:lnTo>
                    <a:pt x="34" y="68"/>
                  </a:lnTo>
                  <a:lnTo>
                    <a:pt x="0" y="405"/>
                  </a:lnTo>
                  <a:lnTo>
                    <a:pt x="0" y="708"/>
                  </a:lnTo>
                  <a:lnTo>
                    <a:pt x="0" y="1348"/>
                  </a:lnTo>
                  <a:lnTo>
                    <a:pt x="0" y="1886"/>
                  </a:lnTo>
                  <a:lnTo>
                    <a:pt x="0" y="2156"/>
                  </a:lnTo>
                  <a:lnTo>
                    <a:pt x="34" y="2425"/>
                  </a:lnTo>
                  <a:lnTo>
                    <a:pt x="68"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0" name="Google Shape;410;p3"/>
            <p:cNvSpPr/>
            <p:nvPr/>
          </p:nvSpPr>
          <p:spPr>
            <a:xfrm>
              <a:off x="2927182" y="4754761"/>
              <a:ext cx="40215" cy="38575"/>
            </a:xfrm>
            <a:custGeom>
              <a:avLst/>
              <a:gdLst/>
              <a:ahLst/>
              <a:cxnLst/>
              <a:rect l="l" t="t" r="r" b="b"/>
              <a:pathLst>
                <a:path w="809" h="776" extrusionOk="0">
                  <a:moveTo>
                    <a:pt x="741" y="1"/>
                  </a:moveTo>
                  <a:lnTo>
                    <a:pt x="539" y="102"/>
                  </a:lnTo>
                  <a:lnTo>
                    <a:pt x="404" y="237"/>
                  </a:lnTo>
                  <a:lnTo>
                    <a:pt x="202" y="102"/>
                  </a:lnTo>
                  <a:lnTo>
                    <a:pt x="135" y="102"/>
                  </a:lnTo>
                  <a:lnTo>
                    <a:pt x="101" y="169"/>
                  </a:lnTo>
                  <a:lnTo>
                    <a:pt x="101" y="203"/>
                  </a:lnTo>
                  <a:lnTo>
                    <a:pt x="269" y="371"/>
                  </a:lnTo>
                  <a:lnTo>
                    <a:pt x="168" y="472"/>
                  </a:lnTo>
                  <a:lnTo>
                    <a:pt x="67" y="573"/>
                  </a:lnTo>
                  <a:lnTo>
                    <a:pt x="34" y="607"/>
                  </a:lnTo>
                  <a:lnTo>
                    <a:pt x="0" y="674"/>
                  </a:lnTo>
                  <a:lnTo>
                    <a:pt x="34" y="742"/>
                  </a:lnTo>
                  <a:lnTo>
                    <a:pt x="101" y="775"/>
                  </a:lnTo>
                  <a:lnTo>
                    <a:pt x="202" y="742"/>
                  </a:lnTo>
                  <a:lnTo>
                    <a:pt x="303" y="674"/>
                  </a:lnTo>
                  <a:lnTo>
                    <a:pt x="438" y="472"/>
                  </a:lnTo>
                  <a:lnTo>
                    <a:pt x="673" y="573"/>
                  </a:lnTo>
                  <a:lnTo>
                    <a:pt x="741" y="573"/>
                  </a:lnTo>
                  <a:lnTo>
                    <a:pt x="808" y="506"/>
                  </a:lnTo>
                  <a:lnTo>
                    <a:pt x="774" y="439"/>
                  </a:lnTo>
                  <a:lnTo>
                    <a:pt x="741" y="371"/>
                  </a:lnTo>
                  <a:lnTo>
                    <a:pt x="572" y="338"/>
                  </a:lnTo>
                  <a:lnTo>
                    <a:pt x="640" y="270"/>
                  </a:lnTo>
                  <a:lnTo>
                    <a:pt x="774" y="35"/>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1" name="Google Shape;411;p3"/>
            <p:cNvSpPr/>
            <p:nvPr/>
          </p:nvSpPr>
          <p:spPr>
            <a:xfrm>
              <a:off x="2985741" y="4287835"/>
              <a:ext cx="128898" cy="123877"/>
            </a:xfrm>
            <a:custGeom>
              <a:avLst/>
              <a:gdLst/>
              <a:ahLst/>
              <a:cxnLst/>
              <a:rect l="l" t="t" r="r" b="b"/>
              <a:pathLst>
                <a:path w="2593" h="2492"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2" name="Google Shape;412;p3"/>
            <p:cNvSpPr/>
            <p:nvPr/>
          </p:nvSpPr>
          <p:spPr>
            <a:xfrm>
              <a:off x="3129651" y="4286144"/>
              <a:ext cx="125617" cy="135659"/>
            </a:xfrm>
            <a:custGeom>
              <a:avLst/>
              <a:gdLst/>
              <a:ahLst/>
              <a:cxnLst/>
              <a:rect l="l" t="t" r="r" b="b"/>
              <a:pathLst>
                <a:path w="2527" h="2729" extrusionOk="0">
                  <a:moveTo>
                    <a:pt x="203" y="169"/>
                  </a:moveTo>
                  <a:lnTo>
                    <a:pt x="742" y="237"/>
                  </a:lnTo>
                  <a:lnTo>
                    <a:pt x="1280" y="270"/>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3" name="Google Shape;413;p3"/>
            <p:cNvSpPr/>
            <p:nvPr/>
          </p:nvSpPr>
          <p:spPr>
            <a:xfrm>
              <a:off x="2880306"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6" y="2459"/>
                  </a:lnTo>
                  <a:lnTo>
                    <a:pt x="2559" y="2425"/>
                  </a:lnTo>
                  <a:lnTo>
                    <a:pt x="2593" y="2156"/>
                  </a:lnTo>
                  <a:lnTo>
                    <a:pt x="2593" y="1886"/>
                  </a:lnTo>
                  <a:lnTo>
                    <a:pt x="2593" y="1348"/>
                  </a:lnTo>
                  <a:lnTo>
                    <a:pt x="2593" y="708"/>
                  </a:lnTo>
                  <a:lnTo>
                    <a:pt x="2593" y="405"/>
                  </a:lnTo>
                  <a:lnTo>
                    <a:pt x="2559" y="68"/>
                  </a:lnTo>
                  <a:lnTo>
                    <a:pt x="2526" y="35"/>
                  </a:lnTo>
                  <a:lnTo>
                    <a:pt x="2458" y="35"/>
                  </a:lnTo>
                  <a:lnTo>
                    <a:pt x="2458" y="68"/>
                  </a:lnTo>
                  <a:lnTo>
                    <a:pt x="2425"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4" name="Google Shape;414;p3"/>
            <p:cNvSpPr/>
            <p:nvPr/>
          </p:nvSpPr>
          <p:spPr>
            <a:xfrm>
              <a:off x="2751408" y="4346393"/>
              <a:ext cx="38575" cy="45236"/>
            </a:xfrm>
            <a:custGeom>
              <a:avLst/>
              <a:gdLst/>
              <a:ahLst/>
              <a:cxnLst/>
              <a:rect l="l" t="t" r="r" b="b"/>
              <a:pathLst>
                <a:path w="776" h="910" extrusionOk="0">
                  <a:moveTo>
                    <a:pt x="304" y="1"/>
                  </a:moveTo>
                  <a:lnTo>
                    <a:pt x="169" y="68"/>
                  </a:lnTo>
                  <a:lnTo>
                    <a:pt x="136" y="136"/>
                  </a:lnTo>
                  <a:lnTo>
                    <a:pt x="102" y="169"/>
                  </a:lnTo>
                  <a:lnTo>
                    <a:pt x="136" y="237"/>
                  </a:lnTo>
                  <a:lnTo>
                    <a:pt x="169" y="270"/>
                  </a:lnTo>
                  <a:lnTo>
                    <a:pt x="203" y="270"/>
                  </a:lnTo>
                  <a:lnTo>
                    <a:pt x="371" y="203"/>
                  </a:lnTo>
                  <a:lnTo>
                    <a:pt x="237" y="472"/>
                  </a:lnTo>
                  <a:lnTo>
                    <a:pt x="35" y="742"/>
                  </a:lnTo>
                  <a:lnTo>
                    <a:pt x="1" y="809"/>
                  </a:lnTo>
                  <a:lnTo>
                    <a:pt x="1" y="843"/>
                  </a:lnTo>
                  <a:lnTo>
                    <a:pt x="35" y="910"/>
                  </a:lnTo>
                  <a:lnTo>
                    <a:pt x="102" y="910"/>
                  </a:lnTo>
                  <a:lnTo>
                    <a:pt x="439" y="876"/>
                  </a:lnTo>
                  <a:lnTo>
                    <a:pt x="607" y="876"/>
                  </a:lnTo>
                  <a:lnTo>
                    <a:pt x="742" y="809"/>
                  </a:lnTo>
                  <a:lnTo>
                    <a:pt x="775" y="775"/>
                  </a:lnTo>
                  <a:lnTo>
                    <a:pt x="775" y="742"/>
                  </a:lnTo>
                  <a:lnTo>
                    <a:pt x="775" y="708"/>
                  </a:lnTo>
                  <a:lnTo>
                    <a:pt x="742" y="674"/>
                  </a:lnTo>
                  <a:lnTo>
                    <a:pt x="439" y="674"/>
                  </a:lnTo>
                  <a:lnTo>
                    <a:pt x="338" y="708"/>
                  </a:lnTo>
                  <a:lnTo>
                    <a:pt x="506" y="439"/>
                  </a:lnTo>
                  <a:lnTo>
                    <a:pt x="607" y="136"/>
                  </a:lnTo>
                  <a:lnTo>
                    <a:pt x="607" y="68"/>
                  </a:lnTo>
                  <a:lnTo>
                    <a:pt x="5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5" name="Google Shape;415;p3"/>
            <p:cNvSpPr/>
            <p:nvPr/>
          </p:nvSpPr>
          <p:spPr>
            <a:xfrm>
              <a:off x="2853512"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6" name="Google Shape;416;p3"/>
            <p:cNvSpPr/>
            <p:nvPr/>
          </p:nvSpPr>
          <p:spPr>
            <a:xfrm>
              <a:off x="2893678" y="4346393"/>
              <a:ext cx="36885" cy="53637"/>
            </a:xfrm>
            <a:custGeom>
              <a:avLst/>
              <a:gdLst/>
              <a:ahLst/>
              <a:cxnLst/>
              <a:rect l="l" t="t" r="r" b="b"/>
              <a:pathLst>
                <a:path w="742" h="1079" extrusionOk="0">
                  <a:moveTo>
                    <a:pt x="337" y="1"/>
                  </a:moveTo>
                  <a:lnTo>
                    <a:pt x="236" y="35"/>
                  </a:lnTo>
                  <a:lnTo>
                    <a:pt x="135" y="102"/>
                  </a:lnTo>
                  <a:lnTo>
                    <a:pt x="34" y="203"/>
                  </a:lnTo>
                  <a:lnTo>
                    <a:pt x="1" y="237"/>
                  </a:lnTo>
                  <a:lnTo>
                    <a:pt x="34" y="304"/>
                  </a:lnTo>
                  <a:lnTo>
                    <a:pt x="68" y="338"/>
                  </a:lnTo>
                  <a:lnTo>
                    <a:pt x="135" y="304"/>
                  </a:lnTo>
                  <a:lnTo>
                    <a:pt x="236" y="237"/>
                  </a:lnTo>
                  <a:lnTo>
                    <a:pt x="337" y="203"/>
                  </a:lnTo>
                  <a:lnTo>
                    <a:pt x="371" y="169"/>
                  </a:lnTo>
                  <a:lnTo>
                    <a:pt x="438" y="203"/>
                  </a:lnTo>
                  <a:lnTo>
                    <a:pt x="438" y="237"/>
                  </a:lnTo>
                  <a:lnTo>
                    <a:pt x="472" y="304"/>
                  </a:lnTo>
                  <a:lnTo>
                    <a:pt x="371" y="371"/>
                  </a:lnTo>
                  <a:lnTo>
                    <a:pt x="270" y="506"/>
                  </a:lnTo>
                  <a:lnTo>
                    <a:pt x="169" y="674"/>
                  </a:lnTo>
                  <a:lnTo>
                    <a:pt x="169" y="708"/>
                  </a:lnTo>
                  <a:lnTo>
                    <a:pt x="203" y="775"/>
                  </a:lnTo>
                  <a:lnTo>
                    <a:pt x="472" y="775"/>
                  </a:lnTo>
                  <a:lnTo>
                    <a:pt x="472" y="910"/>
                  </a:lnTo>
                  <a:lnTo>
                    <a:pt x="203" y="910"/>
                  </a:lnTo>
                  <a:lnTo>
                    <a:pt x="169" y="944"/>
                  </a:lnTo>
                  <a:lnTo>
                    <a:pt x="169" y="1011"/>
                  </a:lnTo>
                  <a:lnTo>
                    <a:pt x="236" y="1045"/>
                  </a:lnTo>
                  <a:lnTo>
                    <a:pt x="337" y="1078"/>
                  </a:lnTo>
                  <a:lnTo>
                    <a:pt x="506" y="1078"/>
                  </a:lnTo>
                  <a:lnTo>
                    <a:pt x="607" y="1045"/>
                  </a:lnTo>
                  <a:lnTo>
                    <a:pt x="674" y="977"/>
                  </a:lnTo>
                  <a:lnTo>
                    <a:pt x="708" y="910"/>
                  </a:lnTo>
                  <a:lnTo>
                    <a:pt x="741" y="843"/>
                  </a:lnTo>
                  <a:lnTo>
                    <a:pt x="708" y="708"/>
                  </a:lnTo>
                  <a:lnTo>
                    <a:pt x="640" y="641"/>
                  </a:lnTo>
                  <a:lnTo>
                    <a:pt x="539" y="607"/>
                  </a:lnTo>
                  <a:lnTo>
                    <a:pt x="438" y="573"/>
                  </a:lnTo>
                  <a:lnTo>
                    <a:pt x="539" y="472"/>
                  </a:lnTo>
                  <a:lnTo>
                    <a:pt x="607" y="371"/>
                  </a:lnTo>
                  <a:lnTo>
                    <a:pt x="640" y="270"/>
                  </a:lnTo>
                  <a:lnTo>
                    <a:pt x="607" y="136"/>
                  </a:lnTo>
                  <a:lnTo>
                    <a:pt x="573" y="68"/>
                  </a:lnTo>
                  <a:lnTo>
                    <a:pt x="472"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7" name="Google Shape;417;p3"/>
            <p:cNvSpPr/>
            <p:nvPr/>
          </p:nvSpPr>
          <p:spPr>
            <a:xfrm>
              <a:off x="2843471"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8" name="Google Shape;418;p3"/>
            <p:cNvSpPr/>
            <p:nvPr/>
          </p:nvSpPr>
          <p:spPr>
            <a:xfrm>
              <a:off x="2709601" y="4190751"/>
              <a:ext cx="137299" cy="93803"/>
            </a:xfrm>
            <a:custGeom>
              <a:avLst/>
              <a:gdLst/>
              <a:ahLst/>
              <a:cxnLst/>
              <a:rect l="l" t="t" r="r" b="b"/>
              <a:pathLst>
                <a:path w="2762" h="1887" extrusionOk="0">
                  <a:moveTo>
                    <a:pt x="1414" y="1"/>
                  </a:moveTo>
                  <a:lnTo>
                    <a:pt x="1078" y="34"/>
                  </a:lnTo>
                  <a:lnTo>
                    <a:pt x="741" y="68"/>
                  </a:lnTo>
                  <a:lnTo>
                    <a:pt x="404" y="102"/>
                  </a:lnTo>
                  <a:lnTo>
                    <a:pt x="101" y="203"/>
                  </a:lnTo>
                  <a:lnTo>
                    <a:pt x="34" y="169"/>
                  </a:lnTo>
                  <a:lnTo>
                    <a:pt x="0" y="237"/>
                  </a:lnTo>
                  <a:lnTo>
                    <a:pt x="0" y="607"/>
                  </a:lnTo>
                  <a:lnTo>
                    <a:pt x="34" y="1011"/>
                  </a:lnTo>
                  <a:lnTo>
                    <a:pt x="34" y="1348"/>
                  </a:lnTo>
                  <a:lnTo>
                    <a:pt x="101" y="1684"/>
                  </a:lnTo>
                  <a:lnTo>
                    <a:pt x="135" y="1718"/>
                  </a:lnTo>
                  <a:lnTo>
                    <a:pt x="236" y="1718"/>
                  </a:lnTo>
                  <a:lnTo>
                    <a:pt x="236" y="1651"/>
                  </a:lnTo>
                  <a:lnTo>
                    <a:pt x="236" y="1280"/>
                  </a:lnTo>
                  <a:lnTo>
                    <a:pt x="202" y="876"/>
                  </a:lnTo>
                  <a:lnTo>
                    <a:pt x="169" y="573"/>
                  </a:lnTo>
                  <a:lnTo>
                    <a:pt x="101" y="237"/>
                  </a:lnTo>
                  <a:lnTo>
                    <a:pt x="438" y="270"/>
                  </a:lnTo>
                  <a:lnTo>
                    <a:pt x="741" y="304"/>
                  </a:lnTo>
                  <a:lnTo>
                    <a:pt x="1347" y="270"/>
                  </a:lnTo>
                  <a:lnTo>
                    <a:pt x="1987" y="270"/>
                  </a:lnTo>
                  <a:lnTo>
                    <a:pt x="2290" y="304"/>
                  </a:lnTo>
                  <a:lnTo>
                    <a:pt x="2593" y="338"/>
                  </a:lnTo>
                  <a:lnTo>
                    <a:pt x="2559" y="540"/>
                  </a:lnTo>
                  <a:lnTo>
                    <a:pt x="2525" y="775"/>
                  </a:lnTo>
                  <a:lnTo>
                    <a:pt x="2525" y="1213"/>
                  </a:lnTo>
                  <a:lnTo>
                    <a:pt x="2559" y="1684"/>
                  </a:lnTo>
                  <a:lnTo>
                    <a:pt x="2559" y="1684"/>
                  </a:lnTo>
                  <a:lnTo>
                    <a:pt x="2256" y="1651"/>
                  </a:lnTo>
                  <a:lnTo>
                    <a:pt x="1414" y="1651"/>
                  </a:lnTo>
                  <a:lnTo>
                    <a:pt x="842" y="1583"/>
                  </a:lnTo>
                  <a:lnTo>
                    <a:pt x="539" y="1583"/>
                  </a:lnTo>
                  <a:lnTo>
                    <a:pt x="270" y="1651"/>
                  </a:lnTo>
                  <a:lnTo>
                    <a:pt x="505" y="1752"/>
                  </a:lnTo>
                  <a:lnTo>
                    <a:pt x="741" y="1785"/>
                  </a:lnTo>
                  <a:lnTo>
                    <a:pt x="1280" y="1819"/>
                  </a:lnTo>
                  <a:lnTo>
                    <a:pt x="1583" y="1853"/>
                  </a:lnTo>
                  <a:lnTo>
                    <a:pt x="1953" y="1886"/>
                  </a:lnTo>
                  <a:lnTo>
                    <a:pt x="2290" y="1853"/>
                  </a:lnTo>
                  <a:lnTo>
                    <a:pt x="2593" y="1785"/>
                  </a:lnTo>
                  <a:lnTo>
                    <a:pt x="2694" y="1785"/>
                  </a:lnTo>
                  <a:lnTo>
                    <a:pt x="2727" y="1752"/>
                  </a:lnTo>
                  <a:lnTo>
                    <a:pt x="2727" y="1718"/>
                  </a:lnTo>
                  <a:lnTo>
                    <a:pt x="2694" y="876"/>
                  </a:lnTo>
                  <a:lnTo>
                    <a:pt x="2727" y="607"/>
                  </a:lnTo>
                  <a:lnTo>
                    <a:pt x="2727" y="338"/>
                  </a:lnTo>
                  <a:lnTo>
                    <a:pt x="2761" y="304"/>
                  </a:lnTo>
                  <a:lnTo>
                    <a:pt x="2761" y="237"/>
                  </a:lnTo>
                  <a:lnTo>
                    <a:pt x="2761" y="169"/>
                  </a:lnTo>
                  <a:lnTo>
                    <a:pt x="2694" y="135"/>
                  </a:lnTo>
                  <a:lnTo>
                    <a:pt x="2391" y="68"/>
                  </a:lnTo>
                  <a:lnTo>
                    <a:pt x="2054" y="34"/>
                  </a:lnTo>
                  <a:lnTo>
                    <a:pt x="14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9" name="Google Shape;419;p3"/>
            <p:cNvSpPr/>
            <p:nvPr/>
          </p:nvSpPr>
          <p:spPr>
            <a:xfrm>
              <a:off x="2677787" y="4468580"/>
              <a:ext cx="40215" cy="51947"/>
            </a:xfrm>
            <a:custGeom>
              <a:avLst/>
              <a:gdLst/>
              <a:ahLst/>
              <a:cxnLst/>
              <a:rect l="l" t="t" r="r" b="b"/>
              <a:pathLst>
                <a:path w="809" h="1045" extrusionOk="0">
                  <a:moveTo>
                    <a:pt x="472" y="236"/>
                  </a:moveTo>
                  <a:lnTo>
                    <a:pt x="506" y="270"/>
                  </a:lnTo>
                  <a:lnTo>
                    <a:pt x="506" y="371"/>
                  </a:lnTo>
                  <a:lnTo>
                    <a:pt x="472" y="438"/>
                  </a:lnTo>
                  <a:lnTo>
                    <a:pt x="438" y="506"/>
                  </a:lnTo>
                  <a:lnTo>
                    <a:pt x="371" y="539"/>
                  </a:lnTo>
                  <a:lnTo>
                    <a:pt x="236" y="573"/>
                  </a:lnTo>
                  <a:lnTo>
                    <a:pt x="236" y="438"/>
                  </a:lnTo>
                  <a:lnTo>
                    <a:pt x="304" y="337"/>
                  </a:lnTo>
                  <a:lnTo>
                    <a:pt x="371" y="270"/>
                  </a:lnTo>
                  <a:lnTo>
                    <a:pt x="405" y="270"/>
                  </a:lnTo>
                  <a:lnTo>
                    <a:pt x="472" y="236"/>
                  </a:lnTo>
                  <a:close/>
                  <a:moveTo>
                    <a:pt x="438" y="1"/>
                  </a:moveTo>
                  <a:lnTo>
                    <a:pt x="337" y="34"/>
                  </a:lnTo>
                  <a:lnTo>
                    <a:pt x="236" y="102"/>
                  </a:lnTo>
                  <a:lnTo>
                    <a:pt x="169" y="169"/>
                  </a:lnTo>
                  <a:lnTo>
                    <a:pt x="68" y="337"/>
                  </a:lnTo>
                  <a:lnTo>
                    <a:pt x="1" y="506"/>
                  </a:lnTo>
                  <a:lnTo>
                    <a:pt x="1" y="674"/>
                  </a:lnTo>
                  <a:lnTo>
                    <a:pt x="68" y="741"/>
                  </a:lnTo>
                  <a:lnTo>
                    <a:pt x="135" y="809"/>
                  </a:lnTo>
                  <a:lnTo>
                    <a:pt x="304" y="809"/>
                  </a:lnTo>
                  <a:lnTo>
                    <a:pt x="438" y="741"/>
                  </a:lnTo>
                  <a:lnTo>
                    <a:pt x="438" y="809"/>
                  </a:lnTo>
                  <a:lnTo>
                    <a:pt x="506" y="876"/>
                  </a:lnTo>
                  <a:lnTo>
                    <a:pt x="539" y="943"/>
                  </a:lnTo>
                  <a:lnTo>
                    <a:pt x="708" y="1044"/>
                  </a:lnTo>
                  <a:lnTo>
                    <a:pt x="775" y="1044"/>
                  </a:lnTo>
                  <a:lnTo>
                    <a:pt x="809" y="977"/>
                  </a:lnTo>
                  <a:lnTo>
                    <a:pt x="775" y="943"/>
                  </a:lnTo>
                  <a:lnTo>
                    <a:pt x="674" y="842"/>
                  </a:lnTo>
                  <a:lnTo>
                    <a:pt x="607" y="775"/>
                  </a:lnTo>
                  <a:lnTo>
                    <a:pt x="539" y="674"/>
                  </a:lnTo>
                  <a:lnTo>
                    <a:pt x="640" y="607"/>
                  </a:lnTo>
                  <a:lnTo>
                    <a:pt x="674" y="506"/>
                  </a:lnTo>
                  <a:lnTo>
                    <a:pt x="741" y="405"/>
                  </a:lnTo>
                  <a:lnTo>
                    <a:pt x="741" y="304"/>
                  </a:lnTo>
                  <a:lnTo>
                    <a:pt x="741" y="203"/>
                  </a:lnTo>
                  <a:lnTo>
                    <a:pt x="708" y="135"/>
                  </a:lnTo>
                  <a:lnTo>
                    <a:pt x="640" y="68"/>
                  </a:lnTo>
                  <a:lnTo>
                    <a:pt x="5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0" name="Google Shape;420;p3"/>
            <p:cNvSpPr/>
            <p:nvPr/>
          </p:nvSpPr>
          <p:spPr>
            <a:xfrm>
              <a:off x="2979030" y="4476981"/>
              <a:ext cx="28534" cy="8401"/>
            </a:xfrm>
            <a:custGeom>
              <a:avLst/>
              <a:gdLst/>
              <a:ahLst/>
              <a:cxnLst/>
              <a:rect l="l" t="t" r="r" b="b"/>
              <a:pathLst>
                <a:path w="574" h="169" extrusionOk="0">
                  <a:moveTo>
                    <a:pt x="35" y="0"/>
                  </a:moveTo>
                  <a:lnTo>
                    <a:pt x="1" y="34"/>
                  </a:lnTo>
                  <a:lnTo>
                    <a:pt x="35" y="101"/>
                  </a:lnTo>
                  <a:lnTo>
                    <a:pt x="68" y="135"/>
                  </a:lnTo>
                  <a:lnTo>
                    <a:pt x="203" y="168"/>
                  </a:lnTo>
                  <a:lnTo>
                    <a:pt x="439" y="168"/>
                  </a:lnTo>
                  <a:lnTo>
                    <a:pt x="540" y="135"/>
                  </a:lnTo>
                  <a:lnTo>
                    <a:pt x="573" y="101"/>
                  </a:lnTo>
                  <a:lnTo>
                    <a:pt x="573" y="67"/>
                  </a:lnTo>
                  <a:lnTo>
                    <a:pt x="540"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1" name="Google Shape;421;p3"/>
            <p:cNvSpPr/>
            <p:nvPr/>
          </p:nvSpPr>
          <p:spPr>
            <a:xfrm>
              <a:off x="2920471"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4"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4" y="2492"/>
                  </a:lnTo>
                  <a:lnTo>
                    <a:pt x="2391" y="2458"/>
                  </a:lnTo>
                  <a:lnTo>
                    <a:pt x="2458" y="2425"/>
                  </a:lnTo>
                  <a:lnTo>
                    <a:pt x="2492" y="2458"/>
                  </a:lnTo>
                  <a:lnTo>
                    <a:pt x="2526" y="2458"/>
                  </a:lnTo>
                  <a:lnTo>
                    <a:pt x="2559" y="2425"/>
                  </a:lnTo>
                  <a:lnTo>
                    <a:pt x="2593" y="2155"/>
                  </a:lnTo>
                  <a:lnTo>
                    <a:pt x="2593" y="1886"/>
                  </a:lnTo>
                  <a:lnTo>
                    <a:pt x="2593" y="1347"/>
                  </a:lnTo>
                  <a:lnTo>
                    <a:pt x="2593" y="708"/>
                  </a:lnTo>
                  <a:lnTo>
                    <a:pt x="2593" y="405"/>
                  </a:lnTo>
                  <a:lnTo>
                    <a:pt x="2559" y="68"/>
                  </a:lnTo>
                  <a:lnTo>
                    <a:pt x="2526" y="34"/>
                  </a:lnTo>
                  <a:lnTo>
                    <a:pt x="2458" y="34"/>
                  </a:lnTo>
                  <a:lnTo>
                    <a:pt x="2458" y="68"/>
                  </a:lnTo>
                  <a:lnTo>
                    <a:pt x="2425"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2" name="Google Shape;422;p3"/>
            <p:cNvSpPr/>
            <p:nvPr/>
          </p:nvSpPr>
          <p:spPr>
            <a:xfrm>
              <a:off x="2970678" y="4478621"/>
              <a:ext cx="33505" cy="40215"/>
            </a:xfrm>
            <a:custGeom>
              <a:avLst/>
              <a:gdLst/>
              <a:ahLst/>
              <a:cxnLst/>
              <a:rect l="l" t="t" r="r" b="b"/>
              <a:pathLst>
                <a:path w="674" h="809" extrusionOk="0">
                  <a:moveTo>
                    <a:pt x="101" y="1"/>
                  </a:moveTo>
                  <a:lnTo>
                    <a:pt x="101" y="34"/>
                  </a:lnTo>
                  <a:lnTo>
                    <a:pt x="68" y="337"/>
                  </a:lnTo>
                  <a:lnTo>
                    <a:pt x="34" y="640"/>
                  </a:lnTo>
                  <a:lnTo>
                    <a:pt x="68" y="674"/>
                  </a:lnTo>
                  <a:lnTo>
                    <a:pt x="101" y="674"/>
                  </a:lnTo>
                  <a:lnTo>
                    <a:pt x="34" y="708"/>
                  </a:lnTo>
                  <a:lnTo>
                    <a:pt x="0" y="708"/>
                  </a:lnTo>
                  <a:lnTo>
                    <a:pt x="0" y="741"/>
                  </a:lnTo>
                  <a:lnTo>
                    <a:pt x="169" y="809"/>
                  </a:lnTo>
                  <a:lnTo>
                    <a:pt x="371" y="809"/>
                  </a:lnTo>
                  <a:lnTo>
                    <a:pt x="539" y="775"/>
                  </a:lnTo>
                  <a:lnTo>
                    <a:pt x="607" y="775"/>
                  </a:lnTo>
                  <a:lnTo>
                    <a:pt x="640" y="708"/>
                  </a:lnTo>
                  <a:lnTo>
                    <a:pt x="674" y="674"/>
                  </a:lnTo>
                  <a:lnTo>
                    <a:pt x="640" y="640"/>
                  </a:lnTo>
                  <a:lnTo>
                    <a:pt x="573" y="607"/>
                  </a:lnTo>
                  <a:lnTo>
                    <a:pt x="506" y="607"/>
                  </a:lnTo>
                  <a:lnTo>
                    <a:pt x="371" y="640"/>
                  </a:lnTo>
                  <a:lnTo>
                    <a:pt x="169" y="674"/>
                  </a:lnTo>
                  <a:lnTo>
                    <a:pt x="203" y="640"/>
                  </a:lnTo>
                  <a:lnTo>
                    <a:pt x="203" y="405"/>
                  </a:lnTo>
                  <a:lnTo>
                    <a:pt x="236" y="405"/>
                  </a:lnTo>
                  <a:lnTo>
                    <a:pt x="304" y="438"/>
                  </a:lnTo>
                  <a:lnTo>
                    <a:pt x="438" y="438"/>
                  </a:lnTo>
                  <a:lnTo>
                    <a:pt x="506" y="405"/>
                  </a:lnTo>
                  <a:lnTo>
                    <a:pt x="539" y="371"/>
                  </a:lnTo>
                  <a:lnTo>
                    <a:pt x="539" y="304"/>
                  </a:lnTo>
                  <a:lnTo>
                    <a:pt x="506" y="270"/>
                  </a:lnTo>
                  <a:lnTo>
                    <a:pt x="405" y="236"/>
                  </a:lnTo>
                  <a:lnTo>
                    <a:pt x="236" y="236"/>
                  </a:lnTo>
                  <a:lnTo>
                    <a:pt x="169" y="270"/>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3" name="Google Shape;423;p3"/>
            <p:cNvSpPr/>
            <p:nvPr/>
          </p:nvSpPr>
          <p:spPr>
            <a:xfrm>
              <a:off x="3029237" y="4349773"/>
              <a:ext cx="40215" cy="45236"/>
            </a:xfrm>
            <a:custGeom>
              <a:avLst/>
              <a:gdLst/>
              <a:ahLst/>
              <a:cxnLst/>
              <a:rect l="l" t="t" r="r" b="b"/>
              <a:pathLst>
                <a:path w="809" h="910" extrusionOk="0">
                  <a:moveTo>
                    <a:pt x="439" y="0"/>
                  </a:moveTo>
                  <a:lnTo>
                    <a:pt x="304" y="101"/>
                  </a:lnTo>
                  <a:lnTo>
                    <a:pt x="203" y="270"/>
                  </a:lnTo>
                  <a:lnTo>
                    <a:pt x="35" y="573"/>
                  </a:lnTo>
                  <a:lnTo>
                    <a:pt x="1" y="640"/>
                  </a:lnTo>
                  <a:lnTo>
                    <a:pt x="35" y="674"/>
                  </a:lnTo>
                  <a:lnTo>
                    <a:pt x="68" y="707"/>
                  </a:lnTo>
                  <a:lnTo>
                    <a:pt x="102" y="741"/>
                  </a:lnTo>
                  <a:lnTo>
                    <a:pt x="573" y="741"/>
                  </a:lnTo>
                  <a:lnTo>
                    <a:pt x="573" y="808"/>
                  </a:lnTo>
                  <a:lnTo>
                    <a:pt x="641" y="909"/>
                  </a:lnTo>
                  <a:lnTo>
                    <a:pt x="674" y="909"/>
                  </a:lnTo>
                  <a:lnTo>
                    <a:pt x="708" y="876"/>
                  </a:lnTo>
                  <a:lnTo>
                    <a:pt x="742" y="808"/>
                  </a:lnTo>
                  <a:lnTo>
                    <a:pt x="742" y="707"/>
                  </a:lnTo>
                  <a:lnTo>
                    <a:pt x="775" y="674"/>
                  </a:lnTo>
                  <a:lnTo>
                    <a:pt x="809" y="640"/>
                  </a:lnTo>
                  <a:lnTo>
                    <a:pt x="809" y="573"/>
                  </a:lnTo>
                  <a:lnTo>
                    <a:pt x="742" y="505"/>
                  </a:lnTo>
                  <a:lnTo>
                    <a:pt x="775" y="337"/>
                  </a:lnTo>
                  <a:lnTo>
                    <a:pt x="775" y="303"/>
                  </a:lnTo>
                  <a:lnTo>
                    <a:pt x="742" y="303"/>
                  </a:lnTo>
                  <a:lnTo>
                    <a:pt x="607" y="505"/>
                  </a:lnTo>
                  <a:lnTo>
                    <a:pt x="270" y="539"/>
                  </a:lnTo>
                  <a:lnTo>
                    <a:pt x="405" y="303"/>
                  </a:lnTo>
                  <a:lnTo>
                    <a:pt x="506"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4" name="Google Shape;424;p3"/>
            <p:cNvSpPr/>
            <p:nvPr/>
          </p:nvSpPr>
          <p:spPr>
            <a:xfrm>
              <a:off x="3176528" y="4354794"/>
              <a:ext cx="36885" cy="48567"/>
            </a:xfrm>
            <a:custGeom>
              <a:avLst/>
              <a:gdLst/>
              <a:ahLst/>
              <a:cxnLst/>
              <a:rect l="l" t="t" r="r" b="b"/>
              <a:pathLst>
                <a:path w="742" h="977" extrusionOk="0">
                  <a:moveTo>
                    <a:pt x="539" y="0"/>
                  </a:moveTo>
                  <a:lnTo>
                    <a:pt x="405" y="34"/>
                  </a:lnTo>
                  <a:lnTo>
                    <a:pt x="102" y="135"/>
                  </a:lnTo>
                  <a:lnTo>
                    <a:pt x="68" y="202"/>
                  </a:lnTo>
                  <a:lnTo>
                    <a:pt x="68" y="236"/>
                  </a:lnTo>
                  <a:lnTo>
                    <a:pt x="169" y="539"/>
                  </a:lnTo>
                  <a:lnTo>
                    <a:pt x="203" y="606"/>
                  </a:lnTo>
                  <a:lnTo>
                    <a:pt x="304" y="606"/>
                  </a:lnTo>
                  <a:lnTo>
                    <a:pt x="405" y="539"/>
                  </a:lnTo>
                  <a:lnTo>
                    <a:pt x="472" y="539"/>
                  </a:lnTo>
                  <a:lnTo>
                    <a:pt x="539" y="573"/>
                  </a:lnTo>
                  <a:lnTo>
                    <a:pt x="573" y="640"/>
                  </a:lnTo>
                  <a:lnTo>
                    <a:pt x="573" y="674"/>
                  </a:lnTo>
                  <a:lnTo>
                    <a:pt x="472" y="707"/>
                  </a:lnTo>
                  <a:lnTo>
                    <a:pt x="270" y="741"/>
                  </a:lnTo>
                  <a:lnTo>
                    <a:pt x="102" y="775"/>
                  </a:lnTo>
                  <a:lnTo>
                    <a:pt x="34" y="808"/>
                  </a:lnTo>
                  <a:lnTo>
                    <a:pt x="1" y="876"/>
                  </a:lnTo>
                  <a:lnTo>
                    <a:pt x="1" y="943"/>
                  </a:lnTo>
                  <a:lnTo>
                    <a:pt x="34" y="977"/>
                  </a:lnTo>
                  <a:lnTo>
                    <a:pt x="102" y="977"/>
                  </a:lnTo>
                  <a:lnTo>
                    <a:pt x="169" y="943"/>
                  </a:lnTo>
                  <a:lnTo>
                    <a:pt x="270" y="909"/>
                  </a:lnTo>
                  <a:lnTo>
                    <a:pt x="438" y="909"/>
                  </a:lnTo>
                  <a:lnTo>
                    <a:pt x="607" y="876"/>
                  </a:lnTo>
                  <a:lnTo>
                    <a:pt x="674" y="808"/>
                  </a:lnTo>
                  <a:lnTo>
                    <a:pt x="708" y="741"/>
                  </a:lnTo>
                  <a:lnTo>
                    <a:pt x="741" y="674"/>
                  </a:lnTo>
                  <a:lnTo>
                    <a:pt x="741" y="573"/>
                  </a:lnTo>
                  <a:lnTo>
                    <a:pt x="674" y="505"/>
                  </a:lnTo>
                  <a:lnTo>
                    <a:pt x="640" y="438"/>
                  </a:lnTo>
                  <a:lnTo>
                    <a:pt x="539" y="404"/>
                  </a:lnTo>
                  <a:lnTo>
                    <a:pt x="472" y="371"/>
                  </a:lnTo>
                  <a:lnTo>
                    <a:pt x="304" y="404"/>
                  </a:lnTo>
                  <a:lnTo>
                    <a:pt x="270" y="270"/>
                  </a:lnTo>
                  <a:lnTo>
                    <a:pt x="506" y="202"/>
                  </a:lnTo>
                  <a:lnTo>
                    <a:pt x="708" y="101"/>
                  </a:lnTo>
                  <a:lnTo>
                    <a:pt x="741" y="68"/>
                  </a:lnTo>
                  <a:lnTo>
                    <a:pt x="708" y="34"/>
                  </a:lnTo>
                  <a:lnTo>
                    <a:pt x="5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5" name="Google Shape;425;p3"/>
            <p:cNvSpPr/>
            <p:nvPr/>
          </p:nvSpPr>
          <p:spPr>
            <a:xfrm>
              <a:off x="3896179" y="4359815"/>
              <a:ext cx="31864" cy="36835"/>
            </a:xfrm>
            <a:custGeom>
              <a:avLst/>
              <a:gdLst/>
              <a:ahLst/>
              <a:cxnLst/>
              <a:rect l="l" t="t" r="r" b="b"/>
              <a:pathLst>
                <a:path w="641" h="741" extrusionOk="0">
                  <a:moveTo>
                    <a:pt x="405" y="371"/>
                  </a:moveTo>
                  <a:lnTo>
                    <a:pt x="371" y="438"/>
                  </a:lnTo>
                  <a:lnTo>
                    <a:pt x="338" y="505"/>
                  </a:lnTo>
                  <a:lnTo>
                    <a:pt x="270" y="539"/>
                  </a:lnTo>
                  <a:lnTo>
                    <a:pt x="203" y="539"/>
                  </a:lnTo>
                  <a:lnTo>
                    <a:pt x="169" y="505"/>
                  </a:lnTo>
                  <a:lnTo>
                    <a:pt x="203" y="472"/>
                  </a:lnTo>
                  <a:lnTo>
                    <a:pt x="237" y="438"/>
                  </a:lnTo>
                  <a:lnTo>
                    <a:pt x="338" y="371"/>
                  </a:lnTo>
                  <a:close/>
                  <a:moveTo>
                    <a:pt x="405" y="0"/>
                  </a:moveTo>
                  <a:lnTo>
                    <a:pt x="270" y="34"/>
                  </a:lnTo>
                  <a:lnTo>
                    <a:pt x="203" y="68"/>
                  </a:lnTo>
                  <a:lnTo>
                    <a:pt x="169" y="135"/>
                  </a:lnTo>
                  <a:lnTo>
                    <a:pt x="169" y="169"/>
                  </a:lnTo>
                  <a:lnTo>
                    <a:pt x="203" y="236"/>
                  </a:lnTo>
                  <a:lnTo>
                    <a:pt x="136" y="270"/>
                  </a:lnTo>
                  <a:lnTo>
                    <a:pt x="35" y="371"/>
                  </a:lnTo>
                  <a:lnTo>
                    <a:pt x="1" y="472"/>
                  </a:lnTo>
                  <a:lnTo>
                    <a:pt x="1" y="573"/>
                  </a:lnTo>
                  <a:lnTo>
                    <a:pt x="35" y="674"/>
                  </a:lnTo>
                  <a:lnTo>
                    <a:pt x="136" y="741"/>
                  </a:lnTo>
                  <a:lnTo>
                    <a:pt x="270" y="741"/>
                  </a:lnTo>
                  <a:lnTo>
                    <a:pt x="371" y="707"/>
                  </a:lnTo>
                  <a:lnTo>
                    <a:pt x="472" y="674"/>
                  </a:lnTo>
                  <a:lnTo>
                    <a:pt x="573" y="539"/>
                  </a:lnTo>
                  <a:lnTo>
                    <a:pt x="607" y="404"/>
                  </a:lnTo>
                  <a:lnTo>
                    <a:pt x="641" y="270"/>
                  </a:lnTo>
                  <a:lnTo>
                    <a:pt x="607" y="135"/>
                  </a:lnTo>
                  <a:lnTo>
                    <a:pt x="573"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6" name="Google Shape;426;p3"/>
            <p:cNvSpPr/>
            <p:nvPr/>
          </p:nvSpPr>
          <p:spPr>
            <a:xfrm>
              <a:off x="1973198" y="3258539"/>
              <a:ext cx="2344821" cy="1882915"/>
            </a:xfrm>
            <a:custGeom>
              <a:avLst/>
              <a:gdLst/>
              <a:ahLst/>
              <a:cxnLst/>
              <a:rect l="l" t="t" r="r" b="b"/>
              <a:pathLst>
                <a:path w="47170" h="37878" extrusionOk="0">
                  <a:moveTo>
                    <a:pt x="5960" y="26161"/>
                  </a:moveTo>
                  <a:lnTo>
                    <a:pt x="5960" y="28955"/>
                  </a:lnTo>
                  <a:lnTo>
                    <a:pt x="5690" y="29056"/>
                  </a:lnTo>
                  <a:lnTo>
                    <a:pt x="5488" y="29157"/>
                  </a:lnTo>
                  <a:lnTo>
                    <a:pt x="5286" y="29326"/>
                  </a:lnTo>
                  <a:lnTo>
                    <a:pt x="5118" y="29494"/>
                  </a:lnTo>
                  <a:lnTo>
                    <a:pt x="4950" y="29696"/>
                  </a:lnTo>
                  <a:lnTo>
                    <a:pt x="4781" y="29932"/>
                  </a:lnTo>
                  <a:lnTo>
                    <a:pt x="4680" y="30167"/>
                  </a:lnTo>
                  <a:lnTo>
                    <a:pt x="4546" y="30437"/>
                  </a:lnTo>
                  <a:lnTo>
                    <a:pt x="4377" y="30942"/>
                  </a:lnTo>
                  <a:lnTo>
                    <a:pt x="4243" y="31480"/>
                  </a:lnTo>
                  <a:lnTo>
                    <a:pt x="4175" y="32019"/>
                  </a:lnTo>
                  <a:lnTo>
                    <a:pt x="4142" y="32490"/>
                  </a:lnTo>
                  <a:lnTo>
                    <a:pt x="4108" y="32894"/>
                  </a:lnTo>
                  <a:lnTo>
                    <a:pt x="4108" y="33298"/>
                  </a:lnTo>
                  <a:lnTo>
                    <a:pt x="4175" y="33702"/>
                  </a:lnTo>
                  <a:lnTo>
                    <a:pt x="4209" y="34106"/>
                  </a:lnTo>
                  <a:lnTo>
                    <a:pt x="4209" y="34106"/>
                  </a:lnTo>
                  <a:lnTo>
                    <a:pt x="3906" y="33871"/>
                  </a:lnTo>
                  <a:lnTo>
                    <a:pt x="3603" y="33601"/>
                  </a:lnTo>
                  <a:lnTo>
                    <a:pt x="3333" y="33332"/>
                  </a:lnTo>
                  <a:lnTo>
                    <a:pt x="3131" y="33063"/>
                  </a:lnTo>
                  <a:lnTo>
                    <a:pt x="2963" y="32760"/>
                  </a:lnTo>
                  <a:lnTo>
                    <a:pt x="2795" y="32457"/>
                  </a:lnTo>
                  <a:lnTo>
                    <a:pt x="2660" y="32120"/>
                  </a:lnTo>
                  <a:lnTo>
                    <a:pt x="2559" y="31783"/>
                  </a:lnTo>
                  <a:lnTo>
                    <a:pt x="2492" y="31413"/>
                  </a:lnTo>
                  <a:lnTo>
                    <a:pt x="2424" y="31076"/>
                  </a:lnTo>
                  <a:lnTo>
                    <a:pt x="2391" y="30706"/>
                  </a:lnTo>
                  <a:lnTo>
                    <a:pt x="2391" y="30369"/>
                  </a:lnTo>
                  <a:lnTo>
                    <a:pt x="2424" y="29965"/>
                  </a:lnTo>
                  <a:lnTo>
                    <a:pt x="2458" y="29595"/>
                  </a:lnTo>
                  <a:lnTo>
                    <a:pt x="2559" y="29225"/>
                  </a:lnTo>
                  <a:lnTo>
                    <a:pt x="2660" y="28854"/>
                  </a:lnTo>
                  <a:lnTo>
                    <a:pt x="2795" y="28484"/>
                  </a:lnTo>
                  <a:lnTo>
                    <a:pt x="2997" y="28147"/>
                  </a:lnTo>
                  <a:lnTo>
                    <a:pt x="3199" y="27811"/>
                  </a:lnTo>
                  <a:lnTo>
                    <a:pt x="3434" y="27508"/>
                  </a:lnTo>
                  <a:lnTo>
                    <a:pt x="3704" y="27238"/>
                  </a:lnTo>
                  <a:lnTo>
                    <a:pt x="3973" y="27002"/>
                  </a:lnTo>
                  <a:lnTo>
                    <a:pt x="4276" y="26800"/>
                  </a:lnTo>
                  <a:lnTo>
                    <a:pt x="4579" y="26632"/>
                  </a:lnTo>
                  <a:lnTo>
                    <a:pt x="4916" y="26497"/>
                  </a:lnTo>
                  <a:lnTo>
                    <a:pt x="5253" y="26363"/>
                  </a:lnTo>
                  <a:lnTo>
                    <a:pt x="5960" y="26161"/>
                  </a:lnTo>
                  <a:close/>
                  <a:moveTo>
                    <a:pt x="5960" y="29157"/>
                  </a:moveTo>
                  <a:lnTo>
                    <a:pt x="5993" y="32356"/>
                  </a:lnTo>
                  <a:lnTo>
                    <a:pt x="6027" y="33904"/>
                  </a:lnTo>
                  <a:lnTo>
                    <a:pt x="5859" y="34106"/>
                  </a:lnTo>
                  <a:lnTo>
                    <a:pt x="5724" y="34241"/>
                  </a:lnTo>
                  <a:lnTo>
                    <a:pt x="5556" y="34342"/>
                  </a:lnTo>
                  <a:lnTo>
                    <a:pt x="5387" y="34409"/>
                  </a:lnTo>
                  <a:lnTo>
                    <a:pt x="5017" y="34409"/>
                  </a:lnTo>
                  <a:lnTo>
                    <a:pt x="4815" y="34376"/>
                  </a:lnTo>
                  <a:lnTo>
                    <a:pt x="4647" y="34308"/>
                  </a:lnTo>
                  <a:lnTo>
                    <a:pt x="4546" y="33904"/>
                  </a:lnTo>
                  <a:lnTo>
                    <a:pt x="4478" y="33534"/>
                  </a:lnTo>
                  <a:lnTo>
                    <a:pt x="4445" y="33130"/>
                  </a:lnTo>
                  <a:lnTo>
                    <a:pt x="4445" y="32726"/>
                  </a:lnTo>
                  <a:lnTo>
                    <a:pt x="4478" y="32221"/>
                  </a:lnTo>
                  <a:lnTo>
                    <a:pt x="4512" y="31716"/>
                  </a:lnTo>
                  <a:lnTo>
                    <a:pt x="4647" y="31211"/>
                  </a:lnTo>
                  <a:lnTo>
                    <a:pt x="4781" y="30740"/>
                  </a:lnTo>
                  <a:lnTo>
                    <a:pt x="5017" y="30302"/>
                  </a:lnTo>
                  <a:lnTo>
                    <a:pt x="5253" y="29864"/>
                  </a:lnTo>
                  <a:lnTo>
                    <a:pt x="5589" y="29494"/>
                  </a:lnTo>
                  <a:lnTo>
                    <a:pt x="5960" y="29157"/>
                  </a:lnTo>
                  <a:close/>
                  <a:moveTo>
                    <a:pt x="6027" y="34342"/>
                  </a:moveTo>
                  <a:lnTo>
                    <a:pt x="6027" y="35352"/>
                  </a:lnTo>
                  <a:lnTo>
                    <a:pt x="6061" y="36396"/>
                  </a:lnTo>
                  <a:lnTo>
                    <a:pt x="5892" y="36396"/>
                  </a:lnTo>
                  <a:lnTo>
                    <a:pt x="5791" y="36329"/>
                  </a:lnTo>
                  <a:lnTo>
                    <a:pt x="5556" y="36127"/>
                  </a:lnTo>
                  <a:lnTo>
                    <a:pt x="5320" y="35857"/>
                  </a:lnTo>
                  <a:lnTo>
                    <a:pt x="5185" y="35723"/>
                  </a:lnTo>
                  <a:lnTo>
                    <a:pt x="5051" y="35487"/>
                  </a:lnTo>
                  <a:lnTo>
                    <a:pt x="4950" y="35251"/>
                  </a:lnTo>
                  <a:lnTo>
                    <a:pt x="4781" y="34746"/>
                  </a:lnTo>
                  <a:lnTo>
                    <a:pt x="4714" y="34611"/>
                  </a:lnTo>
                  <a:lnTo>
                    <a:pt x="4714" y="34611"/>
                  </a:lnTo>
                  <a:lnTo>
                    <a:pt x="5084" y="34679"/>
                  </a:lnTo>
                  <a:lnTo>
                    <a:pt x="5421" y="34645"/>
                  </a:lnTo>
                  <a:lnTo>
                    <a:pt x="5556" y="34611"/>
                  </a:lnTo>
                  <a:lnTo>
                    <a:pt x="5724" y="34544"/>
                  </a:lnTo>
                  <a:lnTo>
                    <a:pt x="5859" y="34443"/>
                  </a:lnTo>
                  <a:lnTo>
                    <a:pt x="6027" y="34342"/>
                  </a:lnTo>
                  <a:close/>
                  <a:moveTo>
                    <a:pt x="34" y="1"/>
                  </a:moveTo>
                  <a:lnTo>
                    <a:pt x="0" y="34"/>
                  </a:lnTo>
                  <a:lnTo>
                    <a:pt x="0" y="102"/>
                  </a:lnTo>
                  <a:lnTo>
                    <a:pt x="303" y="1112"/>
                  </a:lnTo>
                  <a:lnTo>
                    <a:pt x="640" y="2122"/>
                  </a:lnTo>
                  <a:lnTo>
                    <a:pt x="1347" y="4142"/>
                  </a:lnTo>
                  <a:lnTo>
                    <a:pt x="2761" y="8317"/>
                  </a:lnTo>
                  <a:lnTo>
                    <a:pt x="3502" y="10337"/>
                  </a:lnTo>
                  <a:lnTo>
                    <a:pt x="4276" y="12323"/>
                  </a:lnTo>
                  <a:lnTo>
                    <a:pt x="5118" y="14310"/>
                  </a:lnTo>
                  <a:lnTo>
                    <a:pt x="5993" y="16262"/>
                  </a:lnTo>
                  <a:lnTo>
                    <a:pt x="6027" y="16296"/>
                  </a:lnTo>
                  <a:lnTo>
                    <a:pt x="5993" y="16363"/>
                  </a:lnTo>
                  <a:lnTo>
                    <a:pt x="6027" y="16397"/>
                  </a:lnTo>
                  <a:lnTo>
                    <a:pt x="6027" y="16431"/>
                  </a:lnTo>
                  <a:lnTo>
                    <a:pt x="6094" y="16464"/>
                  </a:lnTo>
                  <a:lnTo>
                    <a:pt x="6498" y="16464"/>
                  </a:lnTo>
                  <a:lnTo>
                    <a:pt x="6397" y="16565"/>
                  </a:lnTo>
                  <a:lnTo>
                    <a:pt x="6296" y="16700"/>
                  </a:lnTo>
                  <a:lnTo>
                    <a:pt x="6162" y="17037"/>
                  </a:lnTo>
                  <a:lnTo>
                    <a:pt x="6094" y="17340"/>
                  </a:lnTo>
                  <a:lnTo>
                    <a:pt x="6061" y="17643"/>
                  </a:lnTo>
                  <a:lnTo>
                    <a:pt x="6027" y="18316"/>
                  </a:lnTo>
                  <a:lnTo>
                    <a:pt x="6027" y="18956"/>
                  </a:lnTo>
                  <a:lnTo>
                    <a:pt x="6027" y="19562"/>
                  </a:lnTo>
                  <a:lnTo>
                    <a:pt x="5960" y="22760"/>
                  </a:lnTo>
                  <a:lnTo>
                    <a:pt x="5960" y="25959"/>
                  </a:lnTo>
                  <a:lnTo>
                    <a:pt x="5960" y="26060"/>
                  </a:lnTo>
                  <a:lnTo>
                    <a:pt x="5556" y="26060"/>
                  </a:lnTo>
                  <a:lnTo>
                    <a:pt x="5152" y="26127"/>
                  </a:lnTo>
                  <a:lnTo>
                    <a:pt x="4748" y="26262"/>
                  </a:lnTo>
                  <a:lnTo>
                    <a:pt x="4344" y="26430"/>
                  </a:lnTo>
                  <a:lnTo>
                    <a:pt x="3973" y="26632"/>
                  </a:lnTo>
                  <a:lnTo>
                    <a:pt x="3636" y="26901"/>
                  </a:lnTo>
                  <a:lnTo>
                    <a:pt x="3333" y="27171"/>
                  </a:lnTo>
                  <a:lnTo>
                    <a:pt x="3064" y="27474"/>
                  </a:lnTo>
                  <a:lnTo>
                    <a:pt x="2795" y="27912"/>
                  </a:lnTo>
                  <a:lnTo>
                    <a:pt x="2559" y="28349"/>
                  </a:lnTo>
                  <a:lnTo>
                    <a:pt x="2391" y="28787"/>
                  </a:lnTo>
                  <a:lnTo>
                    <a:pt x="2222" y="29258"/>
                  </a:lnTo>
                  <a:lnTo>
                    <a:pt x="2155" y="29730"/>
                  </a:lnTo>
                  <a:lnTo>
                    <a:pt x="2088" y="30235"/>
                  </a:lnTo>
                  <a:lnTo>
                    <a:pt x="2088" y="30706"/>
                  </a:lnTo>
                  <a:lnTo>
                    <a:pt x="2121" y="31211"/>
                  </a:lnTo>
                  <a:lnTo>
                    <a:pt x="2222" y="31649"/>
                  </a:lnTo>
                  <a:lnTo>
                    <a:pt x="2323" y="32053"/>
                  </a:lnTo>
                  <a:lnTo>
                    <a:pt x="2458" y="32457"/>
                  </a:lnTo>
                  <a:lnTo>
                    <a:pt x="2660" y="32861"/>
                  </a:lnTo>
                  <a:lnTo>
                    <a:pt x="2862" y="33231"/>
                  </a:lnTo>
                  <a:lnTo>
                    <a:pt x="3131" y="33601"/>
                  </a:lnTo>
                  <a:lnTo>
                    <a:pt x="3434" y="33904"/>
                  </a:lnTo>
                  <a:lnTo>
                    <a:pt x="3771" y="34174"/>
                  </a:lnTo>
                  <a:lnTo>
                    <a:pt x="4041" y="34342"/>
                  </a:lnTo>
                  <a:lnTo>
                    <a:pt x="4310" y="34477"/>
                  </a:lnTo>
                  <a:lnTo>
                    <a:pt x="4411" y="34813"/>
                  </a:lnTo>
                  <a:lnTo>
                    <a:pt x="4546" y="35150"/>
                  </a:lnTo>
                  <a:lnTo>
                    <a:pt x="4714" y="35487"/>
                  </a:lnTo>
                  <a:lnTo>
                    <a:pt x="4882" y="35790"/>
                  </a:lnTo>
                  <a:lnTo>
                    <a:pt x="5084" y="36059"/>
                  </a:lnTo>
                  <a:lnTo>
                    <a:pt x="5320" y="36329"/>
                  </a:lnTo>
                  <a:lnTo>
                    <a:pt x="5589" y="36531"/>
                  </a:lnTo>
                  <a:lnTo>
                    <a:pt x="5859" y="36733"/>
                  </a:lnTo>
                  <a:lnTo>
                    <a:pt x="5993" y="36766"/>
                  </a:lnTo>
                  <a:lnTo>
                    <a:pt x="6061" y="36699"/>
                  </a:lnTo>
                  <a:lnTo>
                    <a:pt x="6128" y="37305"/>
                  </a:lnTo>
                  <a:lnTo>
                    <a:pt x="6195" y="37877"/>
                  </a:lnTo>
                  <a:lnTo>
                    <a:pt x="6431" y="37877"/>
                  </a:lnTo>
                  <a:lnTo>
                    <a:pt x="6330" y="36935"/>
                  </a:lnTo>
                  <a:lnTo>
                    <a:pt x="6296" y="35958"/>
                  </a:lnTo>
                  <a:lnTo>
                    <a:pt x="6263" y="34982"/>
                  </a:lnTo>
                  <a:lnTo>
                    <a:pt x="6263" y="34039"/>
                  </a:lnTo>
                  <a:lnTo>
                    <a:pt x="6296" y="33938"/>
                  </a:lnTo>
                  <a:lnTo>
                    <a:pt x="6263" y="33871"/>
                  </a:lnTo>
                  <a:lnTo>
                    <a:pt x="6263" y="32894"/>
                  </a:lnTo>
                  <a:lnTo>
                    <a:pt x="6195" y="30100"/>
                  </a:lnTo>
                  <a:lnTo>
                    <a:pt x="6195" y="27306"/>
                  </a:lnTo>
                  <a:lnTo>
                    <a:pt x="6195" y="24511"/>
                  </a:lnTo>
                  <a:lnTo>
                    <a:pt x="6195" y="21717"/>
                  </a:lnTo>
                  <a:lnTo>
                    <a:pt x="6263" y="19057"/>
                  </a:lnTo>
                  <a:lnTo>
                    <a:pt x="6229" y="18417"/>
                  </a:lnTo>
                  <a:lnTo>
                    <a:pt x="6229" y="18047"/>
                  </a:lnTo>
                  <a:lnTo>
                    <a:pt x="6229" y="17643"/>
                  </a:lnTo>
                  <a:lnTo>
                    <a:pt x="6296" y="17272"/>
                  </a:lnTo>
                  <a:lnTo>
                    <a:pt x="6397" y="16936"/>
                  </a:lnTo>
                  <a:lnTo>
                    <a:pt x="6465" y="16801"/>
                  </a:lnTo>
                  <a:lnTo>
                    <a:pt x="6532" y="16666"/>
                  </a:lnTo>
                  <a:lnTo>
                    <a:pt x="6667" y="16565"/>
                  </a:lnTo>
                  <a:lnTo>
                    <a:pt x="6768" y="16464"/>
                  </a:lnTo>
                  <a:lnTo>
                    <a:pt x="8013" y="16431"/>
                  </a:lnTo>
                  <a:lnTo>
                    <a:pt x="9225" y="16431"/>
                  </a:lnTo>
                  <a:lnTo>
                    <a:pt x="10471" y="16363"/>
                  </a:lnTo>
                  <a:lnTo>
                    <a:pt x="11683" y="16262"/>
                  </a:lnTo>
                  <a:lnTo>
                    <a:pt x="11683" y="16397"/>
                  </a:lnTo>
                  <a:lnTo>
                    <a:pt x="11683" y="16532"/>
                  </a:lnTo>
                  <a:lnTo>
                    <a:pt x="11683" y="16801"/>
                  </a:lnTo>
                  <a:lnTo>
                    <a:pt x="11750" y="17407"/>
                  </a:lnTo>
                  <a:lnTo>
                    <a:pt x="11851" y="18013"/>
                  </a:lnTo>
                  <a:lnTo>
                    <a:pt x="11885" y="18080"/>
                  </a:lnTo>
                  <a:lnTo>
                    <a:pt x="11952" y="18080"/>
                  </a:lnTo>
                  <a:lnTo>
                    <a:pt x="11986" y="18114"/>
                  </a:lnTo>
                  <a:lnTo>
                    <a:pt x="13030" y="18181"/>
                  </a:lnTo>
                  <a:lnTo>
                    <a:pt x="14107" y="18181"/>
                  </a:lnTo>
                  <a:lnTo>
                    <a:pt x="16195" y="18148"/>
                  </a:lnTo>
                  <a:lnTo>
                    <a:pt x="20706" y="18148"/>
                  </a:lnTo>
                  <a:lnTo>
                    <a:pt x="29393" y="18181"/>
                  </a:lnTo>
                  <a:lnTo>
                    <a:pt x="47001" y="18181"/>
                  </a:lnTo>
                  <a:lnTo>
                    <a:pt x="47035" y="18148"/>
                  </a:lnTo>
                  <a:lnTo>
                    <a:pt x="47102" y="18114"/>
                  </a:lnTo>
                  <a:lnTo>
                    <a:pt x="47136" y="18047"/>
                  </a:lnTo>
                  <a:lnTo>
                    <a:pt x="47136" y="17979"/>
                  </a:lnTo>
                  <a:lnTo>
                    <a:pt x="47136" y="17946"/>
                  </a:lnTo>
                  <a:lnTo>
                    <a:pt x="47068" y="17912"/>
                  </a:lnTo>
                  <a:lnTo>
                    <a:pt x="47068" y="17744"/>
                  </a:lnTo>
                  <a:lnTo>
                    <a:pt x="47068" y="17542"/>
                  </a:lnTo>
                  <a:lnTo>
                    <a:pt x="47102" y="17542"/>
                  </a:lnTo>
                  <a:lnTo>
                    <a:pt x="47136" y="17508"/>
                  </a:lnTo>
                  <a:lnTo>
                    <a:pt x="47169" y="17407"/>
                  </a:lnTo>
                  <a:lnTo>
                    <a:pt x="47136" y="17306"/>
                  </a:lnTo>
                  <a:lnTo>
                    <a:pt x="47102" y="17272"/>
                  </a:lnTo>
                  <a:lnTo>
                    <a:pt x="47035" y="17272"/>
                  </a:lnTo>
                  <a:lnTo>
                    <a:pt x="47035" y="16902"/>
                  </a:lnTo>
                  <a:lnTo>
                    <a:pt x="47035" y="16565"/>
                  </a:lnTo>
                  <a:lnTo>
                    <a:pt x="47001" y="16363"/>
                  </a:lnTo>
                  <a:lnTo>
                    <a:pt x="46900" y="16229"/>
                  </a:lnTo>
                  <a:lnTo>
                    <a:pt x="46833" y="16330"/>
                  </a:lnTo>
                  <a:lnTo>
                    <a:pt x="46799" y="16464"/>
                  </a:lnTo>
                  <a:lnTo>
                    <a:pt x="46799" y="16767"/>
                  </a:lnTo>
                  <a:lnTo>
                    <a:pt x="46833" y="17340"/>
                  </a:lnTo>
                  <a:lnTo>
                    <a:pt x="38079" y="17474"/>
                  </a:lnTo>
                  <a:lnTo>
                    <a:pt x="33702" y="17508"/>
                  </a:lnTo>
                  <a:lnTo>
                    <a:pt x="29325" y="17542"/>
                  </a:lnTo>
                  <a:lnTo>
                    <a:pt x="24881" y="17542"/>
                  </a:lnTo>
                  <a:lnTo>
                    <a:pt x="20437" y="17508"/>
                  </a:lnTo>
                  <a:lnTo>
                    <a:pt x="16296" y="17441"/>
                  </a:lnTo>
                  <a:lnTo>
                    <a:pt x="14141" y="17407"/>
                  </a:lnTo>
                  <a:lnTo>
                    <a:pt x="13064" y="17373"/>
                  </a:lnTo>
                  <a:lnTo>
                    <a:pt x="12525" y="17373"/>
                  </a:lnTo>
                  <a:lnTo>
                    <a:pt x="12256" y="17407"/>
                  </a:lnTo>
                  <a:lnTo>
                    <a:pt x="11986" y="17474"/>
                  </a:lnTo>
                  <a:lnTo>
                    <a:pt x="11986" y="17508"/>
                  </a:lnTo>
                  <a:lnTo>
                    <a:pt x="12222" y="17542"/>
                  </a:lnTo>
                  <a:lnTo>
                    <a:pt x="12458" y="17609"/>
                  </a:lnTo>
                  <a:lnTo>
                    <a:pt x="12929" y="17643"/>
                  </a:lnTo>
                  <a:lnTo>
                    <a:pt x="13872" y="17643"/>
                  </a:lnTo>
                  <a:lnTo>
                    <a:pt x="16026" y="17676"/>
                  </a:lnTo>
                  <a:lnTo>
                    <a:pt x="20437" y="17744"/>
                  </a:lnTo>
                  <a:lnTo>
                    <a:pt x="24881" y="17777"/>
                  </a:lnTo>
                  <a:lnTo>
                    <a:pt x="29325" y="17811"/>
                  </a:lnTo>
                  <a:lnTo>
                    <a:pt x="33702" y="17777"/>
                  </a:lnTo>
                  <a:lnTo>
                    <a:pt x="38079" y="17710"/>
                  </a:lnTo>
                  <a:lnTo>
                    <a:pt x="46833" y="17575"/>
                  </a:lnTo>
                  <a:lnTo>
                    <a:pt x="46833" y="17777"/>
                  </a:lnTo>
                  <a:lnTo>
                    <a:pt x="46833" y="17946"/>
                  </a:lnTo>
                  <a:lnTo>
                    <a:pt x="38113" y="17979"/>
                  </a:lnTo>
                  <a:lnTo>
                    <a:pt x="29393" y="17979"/>
                  </a:lnTo>
                  <a:lnTo>
                    <a:pt x="20706" y="17946"/>
                  </a:lnTo>
                  <a:lnTo>
                    <a:pt x="16464" y="17946"/>
                  </a:lnTo>
                  <a:lnTo>
                    <a:pt x="14276" y="17912"/>
                  </a:lnTo>
                  <a:lnTo>
                    <a:pt x="13165" y="17946"/>
                  </a:lnTo>
                  <a:lnTo>
                    <a:pt x="12087" y="17979"/>
                  </a:lnTo>
                  <a:lnTo>
                    <a:pt x="11986" y="17508"/>
                  </a:lnTo>
                  <a:lnTo>
                    <a:pt x="11919" y="17070"/>
                  </a:lnTo>
                  <a:lnTo>
                    <a:pt x="11885" y="16666"/>
                  </a:lnTo>
                  <a:lnTo>
                    <a:pt x="11885" y="16363"/>
                  </a:lnTo>
                  <a:lnTo>
                    <a:pt x="11885" y="16296"/>
                  </a:lnTo>
                  <a:lnTo>
                    <a:pt x="11851" y="16229"/>
                  </a:lnTo>
                  <a:lnTo>
                    <a:pt x="11885" y="16195"/>
                  </a:lnTo>
                  <a:lnTo>
                    <a:pt x="11885" y="16161"/>
                  </a:lnTo>
                  <a:lnTo>
                    <a:pt x="11851" y="16128"/>
                  </a:lnTo>
                  <a:lnTo>
                    <a:pt x="11818" y="16060"/>
                  </a:lnTo>
                  <a:lnTo>
                    <a:pt x="11750" y="16027"/>
                  </a:lnTo>
                  <a:lnTo>
                    <a:pt x="10370" y="16027"/>
                  </a:lnTo>
                  <a:lnTo>
                    <a:pt x="8990" y="16094"/>
                  </a:lnTo>
                  <a:lnTo>
                    <a:pt x="7576" y="16161"/>
                  </a:lnTo>
                  <a:lnTo>
                    <a:pt x="6229" y="16262"/>
                  </a:lnTo>
                  <a:lnTo>
                    <a:pt x="6229" y="16195"/>
                  </a:lnTo>
                  <a:lnTo>
                    <a:pt x="6229" y="16128"/>
                  </a:lnTo>
                  <a:lnTo>
                    <a:pt x="5320" y="14141"/>
                  </a:lnTo>
                  <a:lnTo>
                    <a:pt x="4512" y="12088"/>
                  </a:lnTo>
                  <a:lnTo>
                    <a:pt x="3704" y="10067"/>
                  </a:lnTo>
                  <a:lnTo>
                    <a:pt x="2929" y="7980"/>
                  </a:lnTo>
                  <a:lnTo>
                    <a:pt x="1549" y="4075"/>
                  </a:lnTo>
                  <a:lnTo>
                    <a:pt x="876" y="2054"/>
                  </a:lnTo>
                  <a:lnTo>
                    <a:pt x="505" y="1044"/>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7" name="Google Shape;427;p3"/>
            <p:cNvSpPr/>
            <p:nvPr/>
          </p:nvSpPr>
          <p:spPr>
            <a:xfrm>
              <a:off x="2021714" y="4870287"/>
              <a:ext cx="13471" cy="18442"/>
            </a:xfrm>
            <a:custGeom>
              <a:avLst/>
              <a:gdLst/>
              <a:ahLst/>
              <a:cxnLst/>
              <a:rect l="l" t="t" r="r" b="b"/>
              <a:pathLst>
                <a:path w="271" h="371" extrusionOk="0">
                  <a:moveTo>
                    <a:pt x="1" y="0"/>
                  </a:moveTo>
                  <a:lnTo>
                    <a:pt x="1" y="67"/>
                  </a:lnTo>
                  <a:lnTo>
                    <a:pt x="34" y="303"/>
                  </a:lnTo>
                  <a:lnTo>
                    <a:pt x="34" y="337"/>
                  </a:lnTo>
                  <a:lnTo>
                    <a:pt x="68" y="370"/>
                  </a:lnTo>
                  <a:lnTo>
                    <a:pt x="169" y="370"/>
                  </a:lnTo>
                  <a:lnTo>
                    <a:pt x="236" y="303"/>
                  </a:lnTo>
                  <a:lnTo>
                    <a:pt x="270" y="269"/>
                  </a:lnTo>
                  <a:lnTo>
                    <a:pt x="236" y="236"/>
                  </a:lnTo>
                  <a:lnTo>
                    <a:pt x="169"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8" name="Google Shape;428;p3"/>
            <p:cNvSpPr/>
            <p:nvPr/>
          </p:nvSpPr>
          <p:spPr>
            <a:xfrm>
              <a:off x="1112916" y="4369856"/>
              <a:ext cx="286280" cy="771599"/>
            </a:xfrm>
            <a:custGeom>
              <a:avLst/>
              <a:gdLst/>
              <a:ahLst/>
              <a:cxnLst/>
              <a:rect l="l" t="t" r="r" b="b"/>
              <a:pathLst>
                <a:path w="5759" h="15522" extrusionOk="0">
                  <a:moveTo>
                    <a:pt x="1651" y="202"/>
                  </a:moveTo>
                  <a:lnTo>
                    <a:pt x="1853" y="236"/>
                  </a:lnTo>
                  <a:lnTo>
                    <a:pt x="2021" y="270"/>
                  </a:lnTo>
                  <a:lnTo>
                    <a:pt x="2189" y="371"/>
                  </a:lnTo>
                  <a:lnTo>
                    <a:pt x="2324" y="505"/>
                  </a:lnTo>
                  <a:lnTo>
                    <a:pt x="2459" y="674"/>
                  </a:lnTo>
                  <a:lnTo>
                    <a:pt x="2560" y="842"/>
                  </a:lnTo>
                  <a:lnTo>
                    <a:pt x="2425" y="909"/>
                  </a:lnTo>
                  <a:lnTo>
                    <a:pt x="2290" y="1010"/>
                  </a:lnTo>
                  <a:lnTo>
                    <a:pt x="2223" y="1145"/>
                  </a:lnTo>
                  <a:lnTo>
                    <a:pt x="2189" y="1313"/>
                  </a:lnTo>
                  <a:lnTo>
                    <a:pt x="2156" y="1448"/>
                  </a:lnTo>
                  <a:lnTo>
                    <a:pt x="2189" y="1583"/>
                  </a:lnTo>
                  <a:lnTo>
                    <a:pt x="2223" y="1684"/>
                  </a:lnTo>
                  <a:lnTo>
                    <a:pt x="2324" y="1785"/>
                  </a:lnTo>
                  <a:lnTo>
                    <a:pt x="2425" y="1818"/>
                  </a:lnTo>
                  <a:lnTo>
                    <a:pt x="2593" y="1818"/>
                  </a:lnTo>
                  <a:lnTo>
                    <a:pt x="2661" y="1785"/>
                  </a:lnTo>
                  <a:lnTo>
                    <a:pt x="2694" y="1717"/>
                  </a:lnTo>
                  <a:lnTo>
                    <a:pt x="2694" y="1650"/>
                  </a:lnTo>
                  <a:lnTo>
                    <a:pt x="2728" y="1650"/>
                  </a:lnTo>
                  <a:lnTo>
                    <a:pt x="2728" y="1751"/>
                  </a:lnTo>
                  <a:lnTo>
                    <a:pt x="2694" y="1953"/>
                  </a:lnTo>
                  <a:lnTo>
                    <a:pt x="2627" y="2121"/>
                  </a:lnTo>
                  <a:lnTo>
                    <a:pt x="2526" y="2256"/>
                  </a:lnTo>
                  <a:lnTo>
                    <a:pt x="2391" y="2357"/>
                  </a:lnTo>
                  <a:lnTo>
                    <a:pt x="2257" y="2424"/>
                  </a:lnTo>
                  <a:lnTo>
                    <a:pt x="2055" y="2492"/>
                  </a:lnTo>
                  <a:lnTo>
                    <a:pt x="1853" y="2458"/>
                  </a:lnTo>
                  <a:lnTo>
                    <a:pt x="1819" y="2492"/>
                  </a:lnTo>
                  <a:lnTo>
                    <a:pt x="1785" y="2492"/>
                  </a:lnTo>
                  <a:lnTo>
                    <a:pt x="1785" y="2559"/>
                  </a:lnTo>
                  <a:lnTo>
                    <a:pt x="1785" y="2593"/>
                  </a:lnTo>
                  <a:lnTo>
                    <a:pt x="1853" y="3030"/>
                  </a:lnTo>
                  <a:lnTo>
                    <a:pt x="1920" y="3434"/>
                  </a:lnTo>
                  <a:lnTo>
                    <a:pt x="2122" y="4276"/>
                  </a:lnTo>
                  <a:lnTo>
                    <a:pt x="2257" y="4815"/>
                  </a:lnTo>
                  <a:lnTo>
                    <a:pt x="2290" y="5387"/>
                  </a:lnTo>
                  <a:lnTo>
                    <a:pt x="2290" y="5623"/>
                  </a:lnTo>
                  <a:lnTo>
                    <a:pt x="2257" y="5926"/>
                  </a:lnTo>
                  <a:lnTo>
                    <a:pt x="2223" y="6027"/>
                  </a:lnTo>
                  <a:lnTo>
                    <a:pt x="2156" y="6128"/>
                  </a:lnTo>
                  <a:lnTo>
                    <a:pt x="2088" y="6162"/>
                  </a:lnTo>
                  <a:lnTo>
                    <a:pt x="1987" y="6128"/>
                  </a:lnTo>
                  <a:lnTo>
                    <a:pt x="1853" y="5993"/>
                  </a:lnTo>
                  <a:lnTo>
                    <a:pt x="1752" y="5825"/>
                  </a:lnTo>
                  <a:lnTo>
                    <a:pt x="1550" y="5455"/>
                  </a:lnTo>
                  <a:lnTo>
                    <a:pt x="1381" y="5051"/>
                  </a:lnTo>
                  <a:lnTo>
                    <a:pt x="1280" y="4613"/>
                  </a:lnTo>
                  <a:lnTo>
                    <a:pt x="1213" y="4141"/>
                  </a:lnTo>
                  <a:lnTo>
                    <a:pt x="1179" y="3704"/>
                  </a:lnTo>
                  <a:lnTo>
                    <a:pt x="1146" y="2896"/>
                  </a:lnTo>
                  <a:lnTo>
                    <a:pt x="1146" y="2828"/>
                  </a:lnTo>
                  <a:lnTo>
                    <a:pt x="1146" y="2761"/>
                  </a:lnTo>
                  <a:lnTo>
                    <a:pt x="1112" y="2727"/>
                  </a:lnTo>
                  <a:lnTo>
                    <a:pt x="1045" y="2694"/>
                  </a:lnTo>
                  <a:lnTo>
                    <a:pt x="809" y="2660"/>
                  </a:lnTo>
                  <a:lnTo>
                    <a:pt x="641" y="2593"/>
                  </a:lnTo>
                  <a:lnTo>
                    <a:pt x="472" y="2492"/>
                  </a:lnTo>
                  <a:lnTo>
                    <a:pt x="371" y="2357"/>
                  </a:lnTo>
                  <a:lnTo>
                    <a:pt x="304" y="2189"/>
                  </a:lnTo>
                  <a:lnTo>
                    <a:pt x="270" y="1987"/>
                  </a:lnTo>
                  <a:lnTo>
                    <a:pt x="237" y="1785"/>
                  </a:lnTo>
                  <a:lnTo>
                    <a:pt x="270" y="1583"/>
                  </a:lnTo>
                  <a:lnTo>
                    <a:pt x="304" y="1381"/>
                  </a:lnTo>
                  <a:lnTo>
                    <a:pt x="371" y="1179"/>
                  </a:lnTo>
                  <a:lnTo>
                    <a:pt x="472" y="977"/>
                  </a:lnTo>
                  <a:lnTo>
                    <a:pt x="573" y="775"/>
                  </a:lnTo>
                  <a:lnTo>
                    <a:pt x="708" y="606"/>
                  </a:lnTo>
                  <a:lnTo>
                    <a:pt x="843" y="472"/>
                  </a:lnTo>
                  <a:lnTo>
                    <a:pt x="1011" y="371"/>
                  </a:lnTo>
                  <a:lnTo>
                    <a:pt x="1179" y="270"/>
                  </a:lnTo>
                  <a:lnTo>
                    <a:pt x="1415" y="202"/>
                  </a:lnTo>
                  <a:close/>
                  <a:moveTo>
                    <a:pt x="1314" y="0"/>
                  </a:moveTo>
                  <a:lnTo>
                    <a:pt x="1045" y="68"/>
                  </a:lnTo>
                  <a:lnTo>
                    <a:pt x="843" y="169"/>
                  </a:lnTo>
                  <a:lnTo>
                    <a:pt x="641" y="337"/>
                  </a:lnTo>
                  <a:lnTo>
                    <a:pt x="472" y="505"/>
                  </a:lnTo>
                  <a:lnTo>
                    <a:pt x="304" y="741"/>
                  </a:lnTo>
                  <a:lnTo>
                    <a:pt x="203" y="977"/>
                  </a:lnTo>
                  <a:lnTo>
                    <a:pt x="102" y="1246"/>
                  </a:lnTo>
                  <a:lnTo>
                    <a:pt x="35" y="1515"/>
                  </a:lnTo>
                  <a:lnTo>
                    <a:pt x="1" y="1751"/>
                  </a:lnTo>
                  <a:lnTo>
                    <a:pt x="35" y="2020"/>
                  </a:lnTo>
                  <a:lnTo>
                    <a:pt x="68" y="2256"/>
                  </a:lnTo>
                  <a:lnTo>
                    <a:pt x="169" y="2458"/>
                  </a:lnTo>
                  <a:lnTo>
                    <a:pt x="270" y="2660"/>
                  </a:lnTo>
                  <a:lnTo>
                    <a:pt x="472" y="2795"/>
                  </a:lnTo>
                  <a:lnTo>
                    <a:pt x="674" y="2896"/>
                  </a:lnTo>
                  <a:lnTo>
                    <a:pt x="944" y="2929"/>
                  </a:lnTo>
                  <a:lnTo>
                    <a:pt x="910" y="3367"/>
                  </a:lnTo>
                  <a:lnTo>
                    <a:pt x="944" y="3872"/>
                  </a:lnTo>
                  <a:lnTo>
                    <a:pt x="1011" y="4377"/>
                  </a:lnTo>
                  <a:lnTo>
                    <a:pt x="1112" y="4916"/>
                  </a:lnTo>
                  <a:lnTo>
                    <a:pt x="1280" y="5421"/>
                  </a:lnTo>
                  <a:lnTo>
                    <a:pt x="1482" y="5859"/>
                  </a:lnTo>
                  <a:lnTo>
                    <a:pt x="1617" y="6061"/>
                  </a:lnTo>
                  <a:lnTo>
                    <a:pt x="1785" y="6229"/>
                  </a:lnTo>
                  <a:lnTo>
                    <a:pt x="1920" y="6397"/>
                  </a:lnTo>
                  <a:lnTo>
                    <a:pt x="2122" y="6498"/>
                  </a:lnTo>
                  <a:lnTo>
                    <a:pt x="2156" y="6902"/>
                  </a:lnTo>
                  <a:lnTo>
                    <a:pt x="2223" y="7306"/>
                  </a:lnTo>
                  <a:lnTo>
                    <a:pt x="2324" y="7643"/>
                  </a:lnTo>
                  <a:lnTo>
                    <a:pt x="2492" y="8013"/>
                  </a:lnTo>
                  <a:lnTo>
                    <a:pt x="2661" y="8350"/>
                  </a:lnTo>
                  <a:lnTo>
                    <a:pt x="2863" y="8653"/>
                  </a:lnTo>
                  <a:lnTo>
                    <a:pt x="3334" y="9293"/>
                  </a:lnTo>
                  <a:lnTo>
                    <a:pt x="3839" y="9899"/>
                  </a:lnTo>
                  <a:lnTo>
                    <a:pt x="4344" y="10505"/>
                  </a:lnTo>
                  <a:lnTo>
                    <a:pt x="4816" y="11111"/>
                  </a:lnTo>
                  <a:lnTo>
                    <a:pt x="5018" y="11447"/>
                  </a:lnTo>
                  <a:lnTo>
                    <a:pt x="5220" y="11750"/>
                  </a:lnTo>
                  <a:lnTo>
                    <a:pt x="5321" y="11986"/>
                  </a:lnTo>
                  <a:lnTo>
                    <a:pt x="5422" y="12222"/>
                  </a:lnTo>
                  <a:lnTo>
                    <a:pt x="5455" y="12424"/>
                  </a:lnTo>
                  <a:lnTo>
                    <a:pt x="5455" y="12659"/>
                  </a:lnTo>
                  <a:lnTo>
                    <a:pt x="5455" y="12862"/>
                  </a:lnTo>
                  <a:lnTo>
                    <a:pt x="5422" y="13064"/>
                  </a:lnTo>
                  <a:lnTo>
                    <a:pt x="5321" y="13501"/>
                  </a:lnTo>
                  <a:lnTo>
                    <a:pt x="5051" y="14343"/>
                  </a:lnTo>
                  <a:lnTo>
                    <a:pt x="4917" y="14781"/>
                  </a:lnTo>
                  <a:lnTo>
                    <a:pt x="4849" y="15218"/>
                  </a:lnTo>
                  <a:lnTo>
                    <a:pt x="4849" y="15521"/>
                  </a:lnTo>
                  <a:lnTo>
                    <a:pt x="5186" y="15521"/>
                  </a:lnTo>
                  <a:lnTo>
                    <a:pt x="5152" y="15185"/>
                  </a:lnTo>
                  <a:lnTo>
                    <a:pt x="5186" y="14882"/>
                  </a:lnTo>
                  <a:lnTo>
                    <a:pt x="5287" y="14579"/>
                  </a:lnTo>
                  <a:lnTo>
                    <a:pt x="5388" y="14242"/>
                  </a:lnTo>
                  <a:lnTo>
                    <a:pt x="5624" y="13636"/>
                  </a:lnTo>
                  <a:lnTo>
                    <a:pt x="5725" y="13333"/>
                  </a:lnTo>
                  <a:lnTo>
                    <a:pt x="5758" y="12996"/>
                  </a:lnTo>
                  <a:lnTo>
                    <a:pt x="5758" y="12727"/>
                  </a:lnTo>
                  <a:lnTo>
                    <a:pt x="5725" y="12424"/>
                  </a:lnTo>
                  <a:lnTo>
                    <a:pt x="5657" y="12121"/>
                  </a:lnTo>
                  <a:lnTo>
                    <a:pt x="5590" y="11851"/>
                  </a:lnTo>
                  <a:lnTo>
                    <a:pt x="5455" y="11548"/>
                  </a:lnTo>
                  <a:lnTo>
                    <a:pt x="5287" y="11279"/>
                  </a:lnTo>
                  <a:lnTo>
                    <a:pt x="4917" y="10740"/>
                  </a:lnTo>
                  <a:lnTo>
                    <a:pt x="4512" y="10202"/>
                  </a:lnTo>
                  <a:lnTo>
                    <a:pt x="3637" y="9225"/>
                  </a:lnTo>
                  <a:lnTo>
                    <a:pt x="3368" y="8889"/>
                  </a:lnTo>
                  <a:lnTo>
                    <a:pt x="3132" y="8552"/>
                  </a:lnTo>
                  <a:lnTo>
                    <a:pt x="2930" y="8249"/>
                  </a:lnTo>
                  <a:lnTo>
                    <a:pt x="2762" y="7912"/>
                  </a:lnTo>
                  <a:lnTo>
                    <a:pt x="2627" y="7542"/>
                  </a:lnTo>
                  <a:lnTo>
                    <a:pt x="2492" y="7172"/>
                  </a:lnTo>
                  <a:lnTo>
                    <a:pt x="2391" y="6801"/>
                  </a:lnTo>
                  <a:lnTo>
                    <a:pt x="2324" y="6397"/>
                  </a:lnTo>
                  <a:lnTo>
                    <a:pt x="2425" y="6162"/>
                  </a:lnTo>
                  <a:lnTo>
                    <a:pt x="2492" y="5960"/>
                  </a:lnTo>
                  <a:lnTo>
                    <a:pt x="2526" y="5724"/>
                  </a:lnTo>
                  <a:lnTo>
                    <a:pt x="2560" y="5488"/>
                  </a:lnTo>
                  <a:lnTo>
                    <a:pt x="2526" y="5017"/>
                  </a:lnTo>
                  <a:lnTo>
                    <a:pt x="2459" y="4545"/>
                  </a:lnTo>
                  <a:lnTo>
                    <a:pt x="2358" y="4074"/>
                  </a:lnTo>
                  <a:lnTo>
                    <a:pt x="2223" y="3603"/>
                  </a:lnTo>
                  <a:lnTo>
                    <a:pt x="2122" y="3131"/>
                  </a:lnTo>
                  <a:lnTo>
                    <a:pt x="2021" y="2694"/>
                  </a:lnTo>
                  <a:lnTo>
                    <a:pt x="2257" y="2694"/>
                  </a:lnTo>
                  <a:lnTo>
                    <a:pt x="2459" y="2626"/>
                  </a:lnTo>
                  <a:lnTo>
                    <a:pt x="2593" y="2492"/>
                  </a:lnTo>
                  <a:lnTo>
                    <a:pt x="2728" y="2323"/>
                  </a:lnTo>
                  <a:lnTo>
                    <a:pt x="2863" y="2088"/>
                  </a:lnTo>
                  <a:lnTo>
                    <a:pt x="2930" y="1886"/>
                  </a:lnTo>
                  <a:lnTo>
                    <a:pt x="2964" y="1650"/>
                  </a:lnTo>
                  <a:lnTo>
                    <a:pt x="2964" y="1414"/>
                  </a:lnTo>
                  <a:lnTo>
                    <a:pt x="2930" y="1111"/>
                  </a:lnTo>
                  <a:lnTo>
                    <a:pt x="2829" y="808"/>
                  </a:lnTo>
                  <a:lnTo>
                    <a:pt x="2694" y="539"/>
                  </a:lnTo>
                  <a:lnTo>
                    <a:pt x="2459" y="337"/>
                  </a:lnTo>
                  <a:lnTo>
                    <a:pt x="2223" y="169"/>
                  </a:lnTo>
                  <a:lnTo>
                    <a:pt x="1954" y="34"/>
                  </a:lnTo>
                  <a:lnTo>
                    <a:pt x="161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9" name="Google Shape;429;p3"/>
            <p:cNvSpPr/>
            <p:nvPr/>
          </p:nvSpPr>
          <p:spPr>
            <a:xfrm>
              <a:off x="1151442" y="4383228"/>
              <a:ext cx="35195" cy="115526"/>
            </a:xfrm>
            <a:custGeom>
              <a:avLst/>
              <a:gdLst/>
              <a:ahLst/>
              <a:cxnLst/>
              <a:rect l="l" t="t" r="r" b="b"/>
              <a:pathLst>
                <a:path w="708" h="2324" extrusionOk="0">
                  <a:moveTo>
                    <a:pt x="640" y="1"/>
                  </a:moveTo>
                  <a:lnTo>
                    <a:pt x="606" y="34"/>
                  </a:lnTo>
                  <a:lnTo>
                    <a:pt x="472" y="102"/>
                  </a:lnTo>
                  <a:lnTo>
                    <a:pt x="371" y="236"/>
                  </a:lnTo>
                  <a:lnTo>
                    <a:pt x="202" y="506"/>
                  </a:lnTo>
                  <a:lnTo>
                    <a:pt x="68" y="842"/>
                  </a:lnTo>
                  <a:lnTo>
                    <a:pt x="0" y="1213"/>
                  </a:lnTo>
                  <a:lnTo>
                    <a:pt x="0" y="1549"/>
                  </a:lnTo>
                  <a:lnTo>
                    <a:pt x="0" y="1718"/>
                  </a:lnTo>
                  <a:lnTo>
                    <a:pt x="68" y="1886"/>
                  </a:lnTo>
                  <a:lnTo>
                    <a:pt x="135" y="2021"/>
                  </a:lnTo>
                  <a:lnTo>
                    <a:pt x="236" y="2155"/>
                  </a:lnTo>
                  <a:lnTo>
                    <a:pt x="371" y="2256"/>
                  </a:lnTo>
                  <a:lnTo>
                    <a:pt x="505" y="2324"/>
                  </a:lnTo>
                  <a:lnTo>
                    <a:pt x="573" y="2324"/>
                  </a:lnTo>
                  <a:lnTo>
                    <a:pt x="606" y="2290"/>
                  </a:lnTo>
                  <a:lnTo>
                    <a:pt x="640" y="2223"/>
                  </a:lnTo>
                  <a:lnTo>
                    <a:pt x="606" y="2155"/>
                  </a:lnTo>
                  <a:lnTo>
                    <a:pt x="404" y="1953"/>
                  </a:lnTo>
                  <a:lnTo>
                    <a:pt x="303" y="1684"/>
                  </a:lnTo>
                  <a:lnTo>
                    <a:pt x="236" y="1415"/>
                  </a:lnTo>
                  <a:lnTo>
                    <a:pt x="236" y="1145"/>
                  </a:lnTo>
                  <a:lnTo>
                    <a:pt x="270" y="876"/>
                  </a:lnTo>
                  <a:lnTo>
                    <a:pt x="371" y="607"/>
                  </a:lnTo>
                  <a:lnTo>
                    <a:pt x="505" y="371"/>
                  </a:lnTo>
                  <a:lnTo>
                    <a:pt x="674" y="135"/>
                  </a:lnTo>
                  <a:lnTo>
                    <a:pt x="707"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0" name="Google Shape;430;p3"/>
            <p:cNvSpPr/>
            <p:nvPr/>
          </p:nvSpPr>
          <p:spPr>
            <a:xfrm>
              <a:off x="2031756" y="4922134"/>
              <a:ext cx="31864" cy="102154"/>
            </a:xfrm>
            <a:custGeom>
              <a:avLst/>
              <a:gdLst/>
              <a:ahLst/>
              <a:cxnLst/>
              <a:rect l="l" t="t" r="r" b="b"/>
              <a:pathLst>
                <a:path w="641" h="2055" extrusionOk="0">
                  <a:moveTo>
                    <a:pt x="102" y="1"/>
                  </a:moveTo>
                  <a:lnTo>
                    <a:pt x="68" y="34"/>
                  </a:lnTo>
                  <a:lnTo>
                    <a:pt x="1" y="203"/>
                  </a:lnTo>
                  <a:lnTo>
                    <a:pt x="1" y="405"/>
                  </a:lnTo>
                  <a:lnTo>
                    <a:pt x="68" y="741"/>
                  </a:lnTo>
                  <a:lnTo>
                    <a:pt x="169" y="1347"/>
                  </a:lnTo>
                  <a:lnTo>
                    <a:pt x="236" y="1651"/>
                  </a:lnTo>
                  <a:lnTo>
                    <a:pt x="337" y="1954"/>
                  </a:lnTo>
                  <a:lnTo>
                    <a:pt x="371" y="1987"/>
                  </a:lnTo>
                  <a:lnTo>
                    <a:pt x="438" y="2021"/>
                  </a:lnTo>
                  <a:lnTo>
                    <a:pt x="539" y="2055"/>
                  </a:lnTo>
                  <a:lnTo>
                    <a:pt x="573" y="2021"/>
                  </a:lnTo>
                  <a:lnTo>
                    <a:pt x="640" y="1987"/>
                  </a:lnTo>
                  <a:lnTo>
                    <a:pt x="640" y="1920"/>
                  </a:lnTo>
                  <a:lnTo>
                    <a:pt x="640" y="1853"/>
                  </a:lnTo>
                  <a:lnTo>
                    <a:pt x="472" y="1415"/>
                  </a:lnTo>
                  <a:lnTo>
                    <a:pt x="371" y="977"/>
                  </a:lnTo>
                  <a:lnTo>
                    <a:pt x="236" y="68"/>
                  </a:lnTo>
                  <a:lnTo>
                    <a:pt x="203"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1" name="Google Shape;431;p3"/>
            <p:cNvSpPr/>
            <p:nvPr/>
          </p:nvSpPr>
          <p:spPr>
            <a:xfrm>
              <a:off x="4336361" y="4195772"/>
              <a:ext cx="135609" cy="83761"/>
            </a:xfrm>
            <a:custGeom>
              <a:avLst/>
              <a:gdLst/>
              <a:ahLst/>
              <a:cxnLst/>
              <a:rect l="l" t="t" r="r" b="b"/>
              <a:pathLst>
                <a:path w="2728" h="1685" extrusionOk="0">
                  <a:moveTo>
                    <a:pt x="68" y="1"/>
                  </a:moveTo>
                  <a:lnTo>
                    <a:pt x="68" y="68"/>
                  </a:lnTo>
                  <a:lnTo>
                    <a:pt x="34" y="439"/>
                  </a:lnTo>
                  <a:lnTo>
                    <a:pt x="1" y="809"/>
                  </a:lnTo>
                  <a:lnTo>
                    <a:pt x="1" y="1550"/>
                  </a:lnTo>
                  <a:lnTo>
                    <a:pt x="1" y="1617"/>
                  </a:lnTo>
                  <a:lnTo>
                    <a:pt x="68" y="1651"/>
                  </a:lnTo>
                  <a:lnTo>
                    <a:pt x="135" y="1617"/>
                  </a:lnTo>
                  <a:lnTo>
                    <a:pt x="169" y="1550"/>
                  </a:lnTo>
                  <a:lnTo>
                    <a:pt x="203" y="843"/>
                  </a:lnTo>
                  <a:lnTo>
                    <a:pt x="203" y="169"/>
                  </a:lnTo>
                  <a:lnTo>
                    <a:pt x="842" y="203"/>
                  </a:lnTo>
                  <a:lnTo>
                    <a:pt x="1482" y="203"/>
                  </a:lnTo>
                  <a:lnTo>
                    <a:pt x="2054" y="237"/>
                  </a:lnTo>
                  <a:lnTo>
                    <a:pt x="2324" y="237"/>
                  </a:lnTo>
                  <a:lnTo>
                    <a:pt x="2593" y="169"/>
                  </a:lnTo>
                  <a:lnTo>
                    <a:pt x="2593" y="169"/>
                  </a:lnTo>
                  <a:lnTo>
                    <a:pt x="2526" y="472"/>
                  </a:lnTo>
                  <a:lnTo>
                    <a:pt x="2526" y="809"/>
                  </a:lnTo>
                  <a:lnTo>
                    <a:pt x="2526" y="1415"/>
                  </a:lnTo>
                  <a:lnTo>
                    <a:pt x="876" y="1415"/>
                  </a:lnTo>
                  <a:lnTo>
                    <a:pt x="607" y="1449"/>
                  </a:lnTo>
                  <a:lnTo>
                    <a:pt x="337" y="1516"/>
                  </a:lnTo>
                  <a:lnTo>
                    <a:pt x="607" y="1583"/>
                  </a:lnTo>
                  <a:lnTo>
                    <a:pt x="842" y="1617"/>
                  </a:lnTo>
                  <a:lnTo>
                    <a:pt x="1953" y="1617"/>
                  </a:lnTo>
                  <a:lnTo>
                    <a:pt x="2458" y="1583"/>
                  </a:lnTo>
                  <a:lnTo>
                    <a:pt x="2458" y="1617"/>
                  </a:lnTo>
                  <a:lnTo>
                    <a:pt x="2492" y="1651"/>
                  </a:lnTo>
                  <a:lnTo>
                    <a:pt x="2559" y="1684"/>
                  </a:lnTo>
                  <a:lnTo>
                    <a:pt x="2627" y="1651"/>
                  </a:lnTo>
                  <a:lnTo>
                    <a:pt x="2660" y="1617"/>
                  </a:lnTo>
                  <a:lnTo>
                    <a:pt x="2660" y="1550"/>
                  </a:lnTo>
                  <a:lnTo>
                    <a:pt x="2694" y="1482"/>
                  </a:lnTo>
                  <a:lnTo>
                    <a:pt x="2728" y="775"/>
                  </a:lnTo>
                  <a:lnTo>
                    <a:pt x="2728" y="405"/>
                  </a:lnTo>
                  <a:lnTo>
                    <a:pt x="2660" y="68"/>
                  </a:lnTo>
                  <a:lnTo>
                    <a:pt x="2627" y="68"/>
                  </a:lnTo>
                  <a:lnTo>
                    <a:pt x="2593" y="102"/>
                  </a:lnTo>
                  <a:lnTo>
                    <a:pt x="2357" y="34"/>
                  </a:lnTo>
                  <a:lnTo>
                    <a:pt x="2054" y="1"/>
                  </a:lnTo>
                  <a:lnTo>
                    <a:pt x="506" y="1"/>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2" name="Google Shape;432;p3"/>
            <p:cNvSpPr/>
            <p:nvPr/>
          </p:nvSpPr>
          <p:spPr>
            <a:xfrm>
              <a:off x="2413380" y="4286144"/>
              <a:ext cx="125567" cy="135659"/>
            </a:xfrm>
            <a:custGeom>
              <a:avLst/>
              <a:gdLst/>
              <a:ahLst/>
              <a:cxnLst/>
              <a:rect l="l" t="t" r="r" b="b"/>
              <a:pathLst>
                <a:path w="2526" h="2729" extrusionOk="0">
                  <a:moveTo>
                    <a:pt x="202" y="169"/>
                  </a:moveTo>
                  <a:lnTo>
                    <a:pt x="741" y="237"/>
                  </a:lnTo>
                  <a:lnTo>
                    <a:pt x="1279" y="270"/>
                  </a:lnTo>
                  <a:lnTo>
                    <a:pt x="2357" y="237"/>
                  </a:lnTo>
                  <a:lnTo>
                    <a:pt x="2357" y="237"/>
                  </a:lnTo>
                  <a:lnTo>
                    <a:pt x="2289" y="775"/>
                  </a:lnTo>
                  <a:lnTo>
                    <a:pt x="2256" y="1348"/>
                  </a:lnTo>
                  <a:lnTo>
                    <a:pt x="2256" y="1886"/>
                  </a:lnTo>
                  <a:lnTo>
                    <a:pt x="2289" y="2425"/>
                  </a:lnTo>
                  <a:lnTo>
                    <a:pt x="2289" y="2459"/>
                  </a:lnTo>
                  <a:lnTo>
                    <a:pt x="2256" y="2459"/>
                  </a:lnTo>
                  <a:lnTo>
                    <a:pt x="2020" y="2425"/>
                  </a:lnTo>
                  <a:lnTo>
                    <a:pt x="808" y="2425"/>
                  </a:lnTo>
                  <a:lnTo>
                    <a:pt x="303" y="2391"/>
                  </a:lnTo>
                  <a:lnTo>
                    <a:pt x="236" y="1280"/>
                  </a:lnTo>
                  <a:lnTo>
                    <a:pt x="202" y="169"/>
                  </a:lnTo>
                  <a:close/>
                  <a:moveTo>
                    <a:pt x="741" y="1"/>
                  </a:moveTo>
                  <a:lnTo>
                    <a:pt x="168" y="35"/>
                  </a:lnTo>
                  <a:lnTo>
                    <a:pt x="135" y="35"/>
                  </a:lnTo>
                  <a:lnTo>
                    <a:pt x="101" y="102"/>
                  </a:lnTo>
                  <a:lnTo>
                    <a:pt x="67" y="102"/>
                  </a:lnTo>
                  <a:lnTo>
                    <a:pt x="34" y="169"/>
                  </a:lnTo>
                  <a:lnTo>
                    <a:pt x="0" y="775"/>
                  </a:lnTo>
                  <a:lnTo>
                    <a:pt x="0" y="1415"/>
                  </a:lnTo>
                  <a:lnTo>
                    <a:pt x="34" y="2021"/>
                  </a:lnTo>
                  <a:lnTo>
                    <a:pt x="101" y="2661"/>
                  </a:lnTo>
                  <a:lnTo>
                    <a:pt x="135" y="2694"/>
                  </a:lnTo>
                  <a:lnTo>
                    <a:pt x="168" y="2728"/>
                  </a:lnTo>
                  <a:lnTo>
                    <a:pt x="236" y="2728"/>
                  </a:lnTo>
                  <a:lnTo>
                    <a:pt x="303" y="2694"/>
                  </a:lnTo>
                  <a:lnTo>
                    <a:pt x="337" y="2661"/>
                  </a:lnTo>
                  <a:lnTo>
                    <a:pt x="337" y="2627"/>
                  </a:lnTo>
                  <a:lnTo>
                    <a:pt x="337" y="2560"/>
                  </a:lnTo>
                  <a:lnTo>
                    <a:pt x="808" y="2661"/>
                  </a:lnTo>
                  <a:lnTo>
                    <a:pt x="1313" y="2694"/>
                  </a:lnTo>
                  <a:lnTo>
                    <a:pt x="1818" y="2694"/>
                  </a:lnTo>
                  <a:lnTo>
                    <a:pt x="2054" y="2661"/>
                  </a:lnTo>
                  <a:lnTo>
                    <a:pt x="2256" y="2627"/>
                  </a:lnTo>
                  <a:lnTo>
                    <a:pt x="2323" y="2593"/>
                  </a:lnTo>
                  <a:lnTo>
                    <a:pt x="2323" y="2492"/>
                  </a:lnTo>
                  <a:lnTo>
                    <a:pt x="2357" y="2526"/>
                  </a:lnTo>
                  <a:lnTo>
                    <a:pt x="2390" y="2526"/>
                  </a:lnTo>
                  <a:lnTo>
                    <a:pt x="2458" y="2492"/>
                  </a:lnTo>
                  <a:lnTo>
                    <a:pt x="2458" y="2425"/>
                  </a:lnTo>
                  <a:lnTo>
                    <a:pt x="2491" y="1886"/>
                  </a:lnTo>
                  <a:lnTo>
                    <a:pt x="2525" y="1314"/>
                  </a:lnTo>
                  <a:lnTo>
                    <a:pt x="2491" y="775"/>
                  </a:lnTo>
                  <a:lnTo>
                    <a:pt x="2458" y="203"/>
                  </a:lnTo>
                  <a:lnTo>
                    <a:pt x="2491" y="169"/>
                  </a:lnTo>
                  <a:lnTo>
                    <a:pt x="2491" y="102"/>
                  </a:lnTo>
                  <a:lnTo>
                    <a:pt x="2458" y="35"/>
                  </a:lnTo>
                  <a:lnTo>
                    <a:pt x="1852" y="35"/>
                  </a:lnTo>
                  <a:lnTo>
                    <a:pt x="127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3" name="Google Shape;433;p3"/>
            <p:cNvSpPr/>
            <p:nvPr/>
          </p:nvSpPr>
          <p:spPr>
            <a:xfrm>
              <a:off x="4132202"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7" y="270"/>
                  </a:lnTo>
                  <a:lnTo>
                    <a:pt x="1751" y="337"/>
                  </a:lnTo>
                  <a:lnTo>
                    <a:pt x="2391" y="371"/>
                  </a:lnTo>
                  <a:lnTo>
                    <a:pt x="2391" y="775"/>
                  </a:lnTo>
                  <a:lnTo>
                    <a:pt x="2391" y="1145"/>
                  </a:lnTo>
                  <a:lnTo>
                    <a:pt x="2357" y="1684"/>
                  </a:lnTo>
                  <a:lnTo>
                    <a:pt x="2357" y="1953"/>
                  </a:lnTo>
                  <a:lnTo>
                    <a:pt x="2391" y="2223"/>
                  </a:lnTo>
                  <a:lnTo>
                    <a:pt x="1313" y="2189"/>
                  </a:lnTo>
                  <a:lnTo>
                    <a:pt x="774" y="2189"/>
                  </a:lnTo>
                  <a:lnTo>
                    <a:pt x="505" y="2223"/>
                  </a:lnTo>
                  <a:lnTo>
                    <a:pt x="269" y="2290"/>
                  </a:lnTo>
                  <a:lnTo>
                    <a:pt x="236" y="1751"/>
                  </a:lnTo>
                  <a:lnTo>
                    <a:pt x="236" y="1213"/>
                  </a:lnTo>
                  <a:lnTo>
                    <a:pt x="269" y="674"/>
                  </a:lnTo>
                  <a:lnTo>
                    <a:pt x="269" y="405"/>
                  </a:lnTo>
                  <a:lnTo>
                    <a:pt x="236" y="270"/>
                  </a:lnTo>
                  <a:lnTo>
                    <a:pt x="202" y="135"/>
                  </a:lnTo>
                  <a:lnTo>
                    <a:pt x="101" y="304"/>
                  </a:lnTo>
                  <a:lnTo>
                    <a:pt x="67" y="472"/>
                  </a:lnTo>
                  <a:lnTo>
                    <a:pt x="0" y="842"/>
                  </a:lnTo>
                  <a:lnTo>
                    <a:pt x="0" y="1583"/>
                  </a:lnTo>
                  <a:lnTo>
                    <a:pt x="0" y="1819"/>
                  </a:lnTo>
                  <a:lnTo>
                    <a:pt x="0" y="2088"/>
                  </a:lnTo>
                  <a:lnTo>
                    <a:pt x="0" y="2223"/>
                  </a:lnTo>
                  <a:lnTo>
                    <a:pt x="34" y="2324"/>
                  </a:lnTo>
                  <a:lnTo>
                    <a:pt x="101" y="2425"/>
                  </a:lnTo>
                  <a:lnTo>
                    <a:pt x="202" y="2458"/>
                  </a:lnTo>
                  <a:lnTo>
                    <a:pt x="269" y="2458"/>
                  </a:lnTo>
                  <a:lnTo>
                    <a:pt x="269" y="2425"/>
                  </a:lnTo>
                  <a:lnTo>
                    <a:pt x="269" y="2391"/>
                  </a:lnTo>
                  <a:lnTo>
                    <a:pt x="539" y="2458"/>
                  </a:lnTo>
                  <a:lnTo>
                    <a:pt x="774"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4" name="Google Shape;434;p3"/>
            <p:cNvSpPr/>
            <p:nvPr/>
          </p:nvSpPr>
          <p:spPr>
            <a:xfrm>
              <a:off x="4041829" y="4192441"/>
              <a:ext cx="127208" cy="88732"/>
            </a:xfrm>
            <a:custGeom>
              <a:avLst/>
              <a:gdLst/>
              <a:ahLst/>
              <a:cxnLst/>
              <a:rect l="l" t="t" r="r" b="b"/>
              <a:pathLst>
                <a:path w="2559" h="1785" extrusionOk="0">
                  <a:moveTo>
                    <a:pt x="168" y="203"/>
                  </a:moveTo>
                  <a:lnTo>
                    <a:pt x="404" y="236"/>
                  </a:lnTo>
                  <a:lnTo>
                    <a:pt x="673" y="270"/>
                  </a:lnTo>
                  <a:lnTo>
                    <a:pt x="1178" y="270"/>
                  </a:lnTo>
                  <a:lnTo>
                    <a:pt x="2323" y="371"/>
                  </a:lnTo>
                  <a:lnTo>
                    <a:pt x="2289" y="607"/>
                  </a:lnTo>
                  <a:lnTo>
                    <a:pt x="2289" y="842"/>
                  </a:lnTo>
                  <a:lnTo>
                    <a:pt x="2323" y="1448"/>
                  </a:lnTo>
                  <a:lnTo>
                    <a:pt x="1246" y="1516"/>
                  </a:lnTo>
                  <a:lnTo>
                    <a:pt x="741" y="1516"/>
                  </a:lnTo>
                  <a:lnTo>
                    <a:pt x="505" y="1549"/>
                  </a:lnTo>
                  <a:lnTo>
                    <a:pt x="236" y="1583"/>
                  </a:lnTo>
                  <a:lnTo>
                    <a:pt x="202" y="876"/>
                  </a:lnTo>
                  <a:lnTo>
                    <a:pt x="168" y="203"/>
                  </a:lnTo>
                  <a:close/>
                  <a:moveTo>
                    <a:pt x="673" y="0"/>
                  </a:moveTo>
                  <a:lnTo>
                    <a:pt x="404" y="34"/>
                  </a:lnTo>
                  <a:lnTo>
                    <a:pt x="135" y="101"/>
                  </a:lnTo>
                  <a:lnTo>
                    <a:pt x="101" y="101"/>
                  </a:lnTo>
                  <a:lnTo>
                    <a:pt x="67" y="135"/>
                  </a:lnTo>
                  <a:lnTo>
                    <a:pt x="34" y="506"/>
                  </a:lnTo>
                  <a:lnTo>
                    <a:pt x="0" y="876"/>
                  </a:lnTo>
                  <a:lnTo>
                    <a:pt x="34" y="1246"/>
                  </a:lnTo>
                  <a:lnTo>
                    <a:pt x="67" y="1583"/>
                  </a:lnTo>
                  <a:lnTo>
                    <a:pt x="101" y="1650"/>
                  </a:lnTo>
                  <a:lnTo>
                    <a:pt x="202" y="1650"/>
                  </a:lnTo>
                  <a:lnTo>
                    <a:pt x="236" y="1617"/>
                  </a:lnTo>
                  <a:lnTo>
                    <a:pt x="471" y="1718"/>
                  </a:lnTo>
                  <a:lnTo>
                    <a:pt x="741" y="1751"/>
                  </a:lnTo>
                  <a:lnTo>
                    <a:pt x="1010" y="1785"/>
                  </a:lnTo>
                  <a:lnTo>
                    <a:pt x="1279" y="1785"/>
                  </a:lnTo>
                  <a:lnTo>
                    <a:pt x="1818" y="1751"/>
                  </a:lnTo>
                  <a:lnTo>
                    <a:pt x="2357" y="1650"/>
                  </a:lnTo>
                  <a:lnTo>
                    <a:pt x="2357" y="1718"/>
                  </a:lnTo>
                  <a:lnTo>
                    <a:pt x="2390" y="1751"/>
                  </a:lnTo>
                  <a:lnTo>
                    <a:pt x="2458" y="1785"/>
                  </a:lnTo>
                  <a:lnTo>
                    <a:pt x="2525" y="1751"/>
                  </a:lnTo>
                  <a:lnTo>
                    <a:pt x="2559" y="1718"/>
                  </a:lnTo>
                  <a:lnTo>
                    <a:pt x="2559" y="1650"/>
                  </a:lnTo>
                  <a:lnTo>
                    <a:pt x="2491" y="1011"/>
                  </a:lnTo>
                  <a:lnTo>
                    <a:pt x="2458" y="371"/>
                  </a:lnTo>
                  <a:lnTo>
                    <a:pt x="2491" y="304"/>
                  </a:lnTo>
                  <a:lnTo>
                    <a:pt x="2491" y="236"/>
                  </a:lnTo>
                  <a:lnTo>
                    <a:pt x="2458" y="203"/>
                  </a:lnTo>
                  <a:lnTo>
                    <a:pt x="2390" y="169"/>
                  </a:lnTo>
                  <a:lnTo>
                    <a:pt x="1852" y="101"/>
                  </a:lnTo>
                  <a:lnTo>
                    <a:pt x="1246" y="34"/>
                  </a:lnTo>
                  <a:lnTo>
                    <a:pt x="9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5" name="Google Shape;435;p3"/>
            <p:cNvSpPr/>
            <p:nvPr/>
          </p:nvSpPr>
          <p:spPr>
            <a:xfrm>
              <a:off x="4209153"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6" name="Google Shape;436;p3"/>
            <p:cNvSpPr/>
            <p:nvPr/>
          </p:nvSpPr>
          <p:spPr>
            <a:xfrm>
              <a:off x="4237637"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7" name="Google Shape;437;p3"/>
            <p:cNvSpPr/>
            <p:nvPr/>
          </p:nvSpPr>
          <p:spPr>
            <a:xfrm>
              <a:off x="3896179" y="4195772"/>
              <a:ext cx="132278" cy="80381"/>
            </a:xfrm>
            <a:custGeom>
              <a:avLst/>
              <a:gdLst/>
              <a:ahLst/>
              <a:cxnLst/>
              <a:rect l="l" t="t" r="r" b="b"/>
              <a:pathLst>
                <a:path w="2661" h="1617" extrusionOk="0">
                  <a:moveTo>
                    <a:pt x="2189" y="203"/>
                  </a:moveTo>
                  <a:lnTo>
                    <a:pt x="2358" y="237"/>
                  </a:lnTo>
                  <a:lnTo>
                    <a:pt x="2391" y="270"/>
                  </a:lnTo>
                  <a:lnTo>
                    <a:pt x="2459" y="237"/>
                  </a:lnTo>
                  <a:lnTo>
                    <a:pt x="2459" y="371"/>
                  </a:lnTo>
                  <a:lnTo>
                    <a:pt x="2425" y="506"/>
                  </a:lnTo>
                  <a:lnTo>
                    <a:pt x="2425" y="775"/>
                  </a:lnTo>
                  <a:lnTo>
                    <a:pt x="2425" y="1078"/>
                  </a:lnTo>
                  <a:lnTo>
                    <a:pt x="2459" y="1381"/>
                  </a:lnTo>
                  <a:lnTo>
                    <a:pt x="1280" y="1381"/>
                  </a:lnTo>
                  <a:lnTo>
                    <a:pt x="708" y="1415"/>
                  </a:lnTo>
                  <a:lnTo>
                    <a:pt x="136" y="1482"/>
                  </a:lnTo>
                  <a:lnTo>
                    <a:pt x="169" y="1280"/>
                  </a:lnTo>
                  <a:lnTo>
                    <a:pt x="203" y="1078"/>
                  </a:lnTo>
                  <a:lnTo>
                    <a:pt x="203" y="708"/>
                  </a:lnTo>
                  <a:lnTo>
                    <a:pt x="203" y="439"/>
                  </a:lnTo>
                  <a:lnTo>
                    <a:pt x="203" y="304"/>
                  </a:lnTo>
                  <a:lnTo>
                    <a:pt x="203" y="203"/>
                  </a:lnTo>
                  <a:lnTo>
                    <a:pt x="371" y="237"/>
                  </a:lnTo>
                  <a:lnTo>
                    <a:pt x="1651" y="237"/>
                  </a:lnTo>
                  <a:lnTo>
                    <a:pt x="1987" y="203"/>
                  </a:lnTo>
                  <a:close/>
                  <a:moveTo>
                    <a:pt x="708" y="1"/>
                  </a:moveTo>
                  <a:lnTo>
                    <a:pt x="439" y="34"/>
                  </a:lnTo>
                  <a:lnTo>
                    <a:pt x="136" y="68"/>
                  </a:lnTo>
                  <a:lnTo>
                    <a:pt x="136" y="102"/>
                  </a:lnTo>
                  <a:lnTo>
                    <a:pt x="35" y="102"/>
                  </a:lnTo>
                  <a:lnTo>
                    <a:pt x="35" y="136"/>
                  </a:lnTo>
                  <a:lnTo>
                    <a:pt x="68" y="136"/>
                  </a:lnTo>
                  <a:lnTo>
                    <a:pt x="35" y="270"/>
                  </a:lnTo>
                  <a:lnTo>
                    <a:pt x="35" y="439"/>
                  </a:lnTo>
                  <a:lnTo>
                    <a:pt x="35" y="708"/>
                  </a:lnTo>
                  <a:lnTo>
                    <a:pt x="1" y="1078"/>
                  </a:lnTo>
                  <a:lnTo>
                    <a:pt x="1" y="1280"/>
                  </a:lnTo>
                  <a:lnTo>
                    <a:pt x="35" y="1482"/>
                  </a:lnTo>
                  <a:lnTo>
                    <a:pt x="68" y="1516"/>
                  </a:lnTo>
                  <a:lnTo>
                    <a:pt x="68" y="1550"/>
                  </a:lnTo>
                  <a:lnTo>
                    <a:pt x="102" y="1583"/>
                  </a:lnTo>
                  <a:lnTo>
                    <a:pt x="708" y="1617"/>
                  </a:lnTo>
                  <a:lnTo>
                    <a:pt x="1314" y="1617"/>
                  </a:lnTo>
                  <a:lnTo>
                    <a:pt x="2492" y="1583"/>
                  </a:lnTo>
                  <a:lnTo>
                    <a:pt x="2593" y="1583"/>
                  </a:lnTo>
                  <a:lnTo>
                    <a:pt x="2627" y="1550"/>
                  </a:lnTo>
                  <a:lnTo>
                    <a:pt x="2661" y="1482"/>
                  </a:lnTo>
                  <a:lnTo>
                    <a:pt x="2661" y="1449"/>
                  </a:lnTo>
                  <a:lnTo>
                    <a:pt x="2627" y="1381"/>
                  </a:lnTo>
                  <a:lnTo>
                    <a:pt x="2627" y="1078"/>
                  </a:lnTo>
                  <a:lnTo>
                    <a:pt x="2593" y="775"/>
                  </a:lnTo>
                  <a:lnTo>
                    <a:pt x="2627" y="439"/>
                  </a:lnTo>
                  <a:lnTo>
                    <a:pt x="2593" y="270"/>
                  </a:lnTo>
                  <a:lnTo>
                    <a:pt x="2560" y="136"/>
                  </a:lnTo>
                  <a:lnTo>
                    <a:pt x="2526" y="136"/>
                  </a:lnTo>
                  <a:lnTo>
                    <a:pt x="2492" y="102"/>
                  </a:lnTo>
                  <a:lnTo>
                    <a:pt x="2459" y="68"/>
                  </a:lnTo>
                  <a:lnTo>
                    <a:pt x="2324" y="34"/>
                  </a:lnTo>
                  <a:lnTo>
                    <a:pt x="2189" y="1"/>
                  </a:lnTo>
                  <a:lnTo>
                    <a:pt x="1886" y="1"/>
                  </a:lnTo>
                  <a:lnTo>
                    <a:pt x="1280"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8" name="Google Shape;438;p3"/>
            <p:cNvSpPr/>
            <p:nvPr/>
          </p:nvSpPr>
          <p:spPr>
            <a:xfrm>
              <a:off x="2699560"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9" name="Google Shape;439;p3"/>
            <p:cNvSpPr/>
            <p:nvPr/>
          </p:nvSpPr>
          <p:spPr>
            <a:xfrm>
              <a:off x="3005823" y="4195772"/>
              <a:ext cx="137299" cy="80381"/>
            </a:xfrm>
            <a:custGeom>
              <a:avLst/>
              <a:gdLst/>
              <a:ahLst/>
              <a:cxnLst/>
              <a:rect l="l" t="t" r="r" b="b"/>
              <a:pathLst>
                <a:path w="2762" h="1617" extrusionOk="0">
                  <a:moveTo>
                    <a:pt x="135" y="136"/>
                  </a:moveTo>
                  <a:lnTo>
                    <a:pt x="438" y="203"/>
                  </a:lnTo>
                  <a:lnTo>
                    <a:pt x="741" y="237"/>
                  </a:lnTo>
                  <a:lnTo>
                    <a:pt x="1347" y="237"/>
                  </a:lnTo>
                  <a:lnTo>
                    <a:pt x="2593" y="203"/>
                  </a:lnTo>
                  <a:lnTo>
                    <a:pt x="2593" y="203"/>
                  </a:lnTo>
                  <a:lnTo>
                    <a:pt x="2559" y="506"/>
                  </a:lnTo>
                  <a:lnTo>
                    <a:pt x="2526" y="775"/>
                  </a:lnTo>
                  <a:lnTo>
                    <a:pt x="2559" y="1381"/>
                  </a:lnTo>
                  <a:lnTo>
                    <a:pt x="2223" y="1415"/>
                  </a:lnTo>
                  <a:lnTo>
                    <a:pt x="1886" y="1415"/>
                  </a:lnTo>
                  <a:lnTo>
                    <a:pt x="1246" y="1381"/>
                  </a:lnTo>
                  <a:lnTo>
                    <a:pt x="708" y="1348"/>
                  </a:lnTo>
                  <a:lnTo>
                    <a:pt x="438" y="1381"/>
                  </a:lnTo>
                  <a:lnTo>
                    <a:pt x="203" y="1449"/>
                  </a:lnTo>
                  <a:lnTo>
                    <a:pt x="169" y="775"/>
                  </a:lnTo>
                  <a:lnTo>
                    <a:pt x="169" y="439"/>
                  </a:lnTo>
                  <a:lnTo>
                    <a:pt x="135" y="136"/>
                  </a:lnTo>
                  <a:close/>
                  <a:moveTo>
                    <a:pt x="708" y="1"/>
                  </a:moveTo>
                  <a:lnTo>
                    <a:pt x="102" y="68"/>
                  </a:lnTo>
                  <a:lnTo>
                    <a:pt x="68" y="102"/>
                  </a:lnTo>
                  <a:lnTo>
                    <a:pt x="102" y="136"/>
                  </a:lnTo>
                  <a:lnTo>
                    <a:pt x="1" y="439"/>
                  </a:lnTo>
                  <a:lnTo>
                    <a:pt x="1" y="809"/>
                  </a:lnTo>
                  <a:lnTo>
                    <a:pt x="34" y="1516"/>
                  </a:lnTo>
                  <a:lnTo>
                    <a:pt x="68" y="1550"/>
                  </a:lnTo>
                  <a:lnTo>
                    <a:pt x="135" y="1583"/>
                  </a:lnTo>
                  <a:lnTo>
                    <a:pt x="169" y="1583"/>
                  </a:lnTo>
                  <a:lnTo>
                    <a:pt x="203" y="1516"/>
                  </a:lnTo>
                  <a:lnTo>
                    <a:pt x="506" y="1550"/>
                  </a:lnTo>
                  <a:lnTo>
                    <a:pt x="809" y="1550"/>
                  </a:lnTo>
                  <a:lnTo>
                    <a:pt x="1415" y="1583"/>
                  </a:lnTo>
                  <a:lnTo>
                    <a:pt x="2021" y="1617"/>
                  </a:lnTo>
                  <a:lnTo>
                    <a:pt x="2593" y="1583"/>
                  </a:lnTo>
                  <a:lnTo>
                    <a:pt x="2660" y="1583"/>
                  </a:lnTo>
                  <a:lnTo>
                    <a:pt x="2728" y="1550"/>
                  </a:lnTo>
                  <a:lnTo>
                    <a:pt x="2761" y="1550"/>
                  </a:lnTo>
                  <a:lnTo>
                    <a:pt x="2761" y="1482"/>
                  </a:lnTo>
                  <a:lnTo>
                    <a:pt x="2761" y="1415"/>
                  </a:lnTo>
                  <a:lnTo>
                    <a:pt x="2761" y="775"/>
                  </a:lnTo>
                  <a:lnTo>
                    <a:pt x="2761" y="439"/>
                  </a:lnTo>
                  <a:lnTo>
                    <a:pt x="2694" y="102"/>
                  </a:lnTo>
                  <a:lnTo>
                    <a:pt x="2694" y="68"/>
                  </a:lnTo>
                  <a:lnTo>
                    <a:pt x="2660" y="34"/>
                  </a:lnTo>
                  <a:lnTo>
                    <a:pt x="1347"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0" name="Google Shape;440;p3"/>
            <p:cNvSpPr/>
            <p:nvPr/>
          </p:nvSpPr>
          <p:spPr>
            <a:xfrm>
              <a:off x="4092037" y="4568994"/>
              <a:ext cx="128898" cy="123927"/>
            </a:xfrm>
            <a:custGeom>
              <a:avLst/>
              <a:gdLst/>
              <a:ahLst/>
              <a:cxnLst/>
              <a:rect l="l" t="t" r="r" b="b"/>
              <a:pathLst>
                <a:path w="2593" h="2493" extrusionOk="0">
                  <a:moveTo>
                    <a:pt x="1885"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79"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7" y="2223"/>
                  </a:lnTo>
                  <a:lnTo>
                    <a:pt x="1818" y="2189"/>
                  </a:lnTo>
                  <a:lnTo>
                    <a:pt x="1279"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1" name="Google Shape;441;p3"/>
            <p:cNvSpPr/>
            <p:nvPr/>
          </p:nvSpPr>
          <p:spPr>
            <a:xfrm>
              <a:off x="3608358" y="4192441"/>
              <a:ext cx="127208" cy="88732"/>
            </a:xfrm>
            <a:custGeom>
              <a:avLst/>
              <a:gdLst/>
              <a:ahLst/>
              <a:cxnLst/>
              <a:rect l="l" t="t" r="r" b="b"/>
              <a:pathLst>
                <a:path w="2559" h="1785" extrusionOk="0">
                  <a:moveTo>
                    <a:pt x="2390" y="203"/>
                  </a:moveTo>
                  <a:lnTo>
                    <a:pt x="2357" y="876"/>
                  </a:lnTo>
                  <a:lnTo>
                    <a:pt x="2323" y="1583"/>
                  </a:lnTo>
                  <a:lnTo>
                    <a:pt x="2087" y="1549"/>
                  </a:lnTo>
                  <a:lnTo>
                    <a:pt x="1852" y="1516"/>
                  </a:lnTo>
                  <a:lnTo>
                    <a:pt x="1347" y="1516"/>
                  </a:lnTo>
                  <a:lnTo>
                    <a:pt x="236" y="1448"/>
                  </a:lnTo>
                  <a:lnTo>
                    <a:pt x="269" y="842"/>
                  </a:lnTo>
                  <a:lnTo>
                    <a:pt x="269" y="607"/>
                  </a:lnTo>
                  <a:lnTo>
                    <a:pt x="236" y="371"/>
                  </a:lnTo>
                  <a:lnTo>
                    <a:pt x="1380" y="270"/>
                  </a:lnTo>
                  <a:lnTo>
                    <a:pt x="1885" y="270"/>
                  </a:lnTo>
                  <a:lnTo>
                    <a:pt x="2155" y="236"/>
                  </a:lnTo>
                  <a:lnTo>
                    <a:pt x="2390" y="203"/>
                  </a:lnTo>
                  <a:close/>
                  <a:moveTo>
                    <a:pt x="1616" y="0"/>
                  </a:moveTo>
                  <a:lnTo>
                    <a:pt x="1313" y="34"/>
                  </a:lnTo>
                  <a:lnTo>
                    <a:pt x="741" y="101"/>
                  </a:lnTo>
                  <a:lnTo>
                    <a:pt x="168" y="169"/>
                  </a:lnTo>
                  <a:lnTo>
                    <a:pt x="101" y="203"/>
                  </a:lnTo>
                  <a:lnTo>
                    <a:pt x="67" y="236"/>
                  </a:lnTo>
                  <a:lnTo>
                    <a:pt x="67" y="304"/>
                  </a:lnTo>
                  <a:lnTo>
                    <a:pt x="101" y="371"/>
                  </a:lnTo>
                  <a:lnTo>
                    <a:pt x="67" y="1011"/>
                  </a:lnTo>
                  <a:lnTo>
                    <a:pt x="0" y="1650"/>
                  </a:lnTo>
                  <a:lnTo>
                    <a:pt x="0" y="1718"/>
                  </a:lnTo>
                  <a:lnTo>
                    <a:pt x="34" y="1751"/>
                  </a:lnTo>
                  <a:lnTo>
                    <a:pt x="101" y="1785"/>
                  </a:lnTo>
                  <a:lnTo>
                    <a:pt x="202" y="1751"/>
                  </a:lnTo>
                  <a:lnTo>
                    <a:pt x="202" y="1718"/>
                  </a:lnTo>
                  <a:lnTo>
                    <a:pt x="236" y="1650"/>
                  </a:lnTo>
                  <a:lnTo>
                    <a:pt x="741" y="1751"/>
                  </a:lnTo>
                  <a:lnTo>
                    <a:pt x="1313" y="1785"/>
                  </a:lnTo>
                  <a:lnTo>
                    <a:pt x="1582" y="1785"/>
                  </a:lnTo>
                  <a:lnTo>
                    <a:pt x="1852" y="1751"/>
                  </a:lnTo>
                  <a:lnTo>
                    <a:pt x="2121" y="1718"/>
                  </a:lnTo>
                  <a:lnTo>
                    <a:pt x="2357" y="1617"/>
                  </a:lnTo>
                  <a:lnTo>
                    <a:pt x="2390" y="1650"/>
                  </a:lnTo>
                  <a:lnTo>
                    <a:pt x="2491" y="1650"/>
                  </a:lnTo>
                  <a:lnTo>
                    <a:pt x="2491" y="1583"/>
                  </a:lnTo>
                  <a:lnTo>
                    <a:pt x="2525" y="1246"/>
                  </a:lnTo>
                  <a:lnTo>
                    <a:pt x="2559" y="876"/>
                  </a:lnTo>
                  <a:lnTo>
                    <a:pt x="2559" y="506"/>
                  </a:lnTo>
                  <a:lnTo>
                    <a:pt x="2491" y="135"/>
                  </a:lnTo>
                  <a:lnTo>
                    <a:pt x="2491" y="101"/>
                  </a:lnTo>
                  <a:lnTo>
                    <a:pt x="2458" y="101"/>
                  </a:lnTo>
                  <a:lnTo>
                    <a:pt x="2188" y="34"/>
                  </a:lnTo>
                  <a:lnTo>
                    <a:pt x="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2" name="Google Shape;442;p3"/>
            <p:cNvSpPr/>
            <p:nvPr/>
          </p:nvSpPr>
          <p:spPr>
            <a:xfrm>
              <a:off x="3154755" y="4195772"/>
              <a:ext cx="137299" cy="80381"/>
            </a:xfrm>
            <a:custGeom>
              <a:avLst/>
              <a:gdLst/>
              <a:ahLst/>
              <a:cxnLst/>
              <a:rect l="l" t="t" r="r" b="b"/>
              <a:pathLst>
                <a:path w="2762" h="1617" extrusionOk="0">
                  <a:moveTo>
                    <a:pt x="2661" y="136"/>
                  </a:moveTo>
                  <a:lnTo>
                    <a:pt x="2593" y="439"/>
                  </a:lnTo>
                  <a:lnTo>
                    <a:pt x="2593" y="775"/>
                  </a:lnTo>
                  <a:lnTo>
                    <a:pt x="2560" y="1449"/>
                  </a:lnTo>
                  <a:lnTo>
                    <a:pt x="2324" y="1381"/>
                  </a:lnTo>
                  <a:lnTo>
                    <a:pt x="2055" y="1348"/>
                  </a:lnTo>
                  <a:lnTo>
                    <a:pt x="1516" y="1381"/>
                  </a:lnTo>
                  <a:lnTo>
                    <a:pt x="876" y="1415"/>
                  </a:lnTo>
                  <a:lnTo>
                    <a:pt x="540" y="1415"/>
                  </a:lnTo>
                  <a:lnTo>
                    <a:pt x="237" y="1381"/>
                  </a:lnTo>
                  <a:lnTo>
                    <a:pt x="237" y="775"/>
                  </a:lnTo>
                  <a:lnTo>
                    <a:pt x="237" y="506"/>
                  </a:lnTo>
                  <a:lnTo>
                    <a:pt x="203" y="203"/>
                  </a:lnTo>
                  <a:lnTo>
                    <a:pt x="203" y="203"/>
                  </a:lnTo>
                  <a:lnTo>
                    <a:pt x="1415" y="237"/>
                  </a:lnTo>
                  <a:lnTo>
                    <a:pt x="2055" y="237"/>
                  </a:lnTo>
                  <a:lnTo>
                    <a:pt x="2358" y="203"/>
                  </a:lnTo>
                  <a:lnTo>
                    <a:pt x="2661" y="136"/>
                  </a:lnTo>
                  <a:close/>
                  <a:moveTo>
                    <a:pt x="2055" y="1"/>
                  </a:moveTo>
                  <a:lnTo>
                    <a:pt x="1415" y="34"/>
                  </a:lnTo>
                  <a:lnTo>
                    <a:pt x="136" y="34"/>
                  </a:lnTo>
                  <a:lnTo>
                    <a:pt x="102" y="68"/>
                  </a:lnTo>
                  <a:lnTo>
                    <a:pt x="68" y="102"/>
                  </a:lnTo>
                  <a:lnTo>
                    <a:pt x="35" y="439"/>
                  </a:lnTo>
                  <a:lnTo>
                    <a:pt x="1" y="775"/>
                  </a:lnTo>
                  <a:lnTo>
                    <a:pt x="35" y="1415"/>
                  </a:lnTo>
                  <a:lnTo>
                    <a:pt x="1" y="1482"/>
                  </a:lnTo>
                  <a:lnTo>
                    <a:pt x="1" y="1550"/>
                  </a:lnTo>
                  <a:lnTo>
                    <a:pt x="68" y="1550"/>
                  </a:lnTo>
                  <a:lnTo>
                    <a:pt x="102" y="1583"/>
                  </a:lnTo>
                  <a:lnTo>
                    <a:pt x="169" y="1583"/>
                  </a:lnTo>
                  <a:lnTo>
                    <a:pt x="775" y="1617"/>
                  </a:lnTo>
                  <a:lnTo>
                    <a:pt x="1348" y="1583"/>
                  </a:lnTo>
                  <a:lnTo>
                    <a:pt x="1954" y="1550"/>
                  </a:lnTo>
                  <a:lnTo>
                    <a:pt x="2257" y="1550"/>
                  </a:lnTo>
                  <a:lnTo>
                    <a:pt x="2560" y="1516"/>
                  </a:lnTo>
                  <a:lnTo>
                    <a:pt x="2593" y="1583"/>
                  </a:lnTo>
                  <a:lnTo>
                    <a:pt x="2661" y="1583"/>
                  </a:lnTo>
                  <a:lnTo>
                    <a:pt x="2694" y="1550"/>
                  </a:lnTo>
                  <a:lnTo>
                    <a:pt x="2728" y="1516"/>
                  </a:lnTo>
                  <a:lnTo>
                    <a:pt x="2762" y="809"/>
                  </a:lnTo>
                  <a:lnTo>
                    <a:pt x="2762" y="439"/>
                  </a:lnTo>
                  <a:lnTo>
                    <a:pt x="2694" y="136"/>
                  </a:lnTo>
                  <a:lnTo>
                    <a:pt x="2694" y="102"/>
                  </a:lnTo>
                  <a:lnTo>
                    <a:pt x="2694" y="68"/>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3" name="Google Shape;443;p3"/>
            <p:cNvSpPr/>
            <p:nvPr/>
          </p:nvSpPr>
          <p:spPr>
            <a:xfrm>
              <a:off x="2562311" y="4192441"/>
              <a:ext cx="127258" cy="88732"/>
            </a:xfrm>
            <a:custGeom>
              <a:avLst/>
              <a:gdLst/>
              <a:ahLst/>
              <a:cxnLst/>
              <a:rect l="l" t="t" r="r" b="b"/>
              <a:pathLst>
                <a:path w="2560" h="1785" extrusionOk="0">
                  <a:moveTo>
                    <a:pt x="169" y="203"/>
                  </a:moveTo>
                  <a:lnTo>
                    <a:pt x="405" y="236"/>
                  </a:lnTo>
                  <a:lnTo>
                    <a:pt x="674" y="270"/>
                  </a:lnTo>
                  <a:lnTo>
                    <a:pt x="1179" y="270"/>
                  </a:lnTo>
                  <a:lnTo>
                    <a:pt x="2324" y="371"/>
                  </a:lnTo>
                  <a:lnTo>
                    <a:pt x="2290" y="607"/>
                  </a:lnTo>
                  <a:lnTo>
                    <a:pt x="2290" y="842"/>
                  </a:lnTo>
                  <a:lnTo>
                    <a:pt x="2324" y="1448"/>
                  </a:lnTo>
                  <a:lnTo>
                    <a:pt x="1246" y="1516"/>
                  </a:lnTo>
                  <a:lnTo>
                    <a:pt x="741" y="1516"/>
                  </a:lnTo>
                  <a:lnTo>
                    <a:pt x="506" y="1549"/>
                  </a:lnTo>
                  <a:lnTo>
                    <a:pt x="236" y="1583"/>
                  </a:lnTo>
                  <a:lnTo>
                    <a:pt x="203" y="876"/>
                  </a:lnTo>
                  <a:lnTo>
                    <a:pt x="169" y="203"/>
                  </a:lnTo>
                  <a:close/>
                  <a:moveTo>
                    <a:pt x="674" y="0"/>
                  </a:moveTo>
                  <a:lnTo>
                    <a:pt x="405" y="34"/>
                  </a:lnTo>
                  <a:lnTo>
                    <a:pt x="135" y="101"/>
                  </a:lnTo>
                  <a:lnTo>
                    <a:pt x="101" y="101"/>
                  </a:lnTo>
                  <a:lnTo>
                    <a:pt x="68" y="135"/>
                  </a:lnTo>
                  <a:lnTo>
                    <a:pt x="34" y="506"/>
                  </a:lnTo>
                  <a:lnTo>
                    <a:pt x="0" y="876"/>
                  </a:lnTo>
                  <a:lnTo>
                    <a:pt x="34" y="1246"/>
                  </a:lnTo>
                  <a:lnTo>
                    <a:pt x="68" y="1583"/>
                  </a:lnTo>
                  <a:lnTo>
                    <a:pt x="101" y="1650"/>
                  </a:lnTo>
                  <a:lnTo>
                    <a:pt x="203" y="1650"/>
                  </a:lnTo>
                  <a:lnTo>
                    <a:pt x="236" y="1617"/>
                  </a:lnTo>
                  <a:lnTo>
                    <a:pt x="472" y="1718"/>
                  </a:lnTo>
                  <a:lnTo>
                    <a:pt x="741" y="1751"/>
                  </a:lnTo>
                  <a:lnTo>
                    <a:pt x="1011" y="1785"/>
                  </a:lnTo>
                  <a:lnTo>
                    <a:pt x="1280" y="1785"/>
                  </a:lnTo>
                  <a:lnTo>
                    <a:pt x="1819" y="1751"/>
                  </a:lnTo>
                  <a:lnTo>
                    <a:pt x="2357" y="1650"/>
                  </a:lnTo>
                  <a:lnTo>
                    <a:pt x="2357" y="1718"/>
                  </a:lnTo>
                  <a:lnTo>
                    <a:pt x="2391" y="1751"/>
                  </a:lnTo>
                  <a:lnTo>
                    <a:pt x="2458" y="1785"/>
                  </a:lnTo>
                  <a:lnTo>
                    <a:pt x="2526" y="1751"/>
                  </a:lnTo>
                  <a:lnTo>
                    <a:pt x="2559" y="1718"/>
                  </a:lnTo>
                  <a:lnTo>
                    <a:pt x="2559" y="1650"/>
                  </a:lnTo>
                  <a:lnTo>
                    <a:pt x="2492" y="1011"/>
                  </a:lnTo>
                  <a:lnTo>
                    <a:pt x="2458" y="371"/>
                  </a:lnTo>
                  <a:lnTo>
                    <a:pt x="2492" y="304"/>
                  </a:lnTo>
                  <a:lnTo>
                    <a:pt x="2492" y="236"/>
                  </a:lnTo>
                  <a:lnTo>
                    <a:pt x="2458" y="203"/>
                  </a:lnTo>
                  <a:lnTo>
                    <a:pt x="2391" y="169"/>
                  </a:lnTo>
                  <a:lnTo>
                    <a:pt x="1852" y="101"/>
                  </a:lnTo>
                  <a:lnTo>
                    <a:pt x="1246" y="34"/>
                  </a:lnTo>
                  <a:lnTo>
                    <a:pt x="97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4" name="Google Shape;444;p3"/>
            <p:cNvSpPr/>
            <p:nvPr/>
          </p:nvSpPr>
          <p:spPr>
            <a:xfrm>
              <a:off x="3748938" y="4195772"/>
              <a:ext cx="133919" cy="80381"/>
            </a:xfrm>
            <a:custGeom>
              <a:avLst/>
              <a:gdLst/>
              <a:ahLst/>
              <a:cxnLst/>
              <a:rect l="l" t="t" r="r" b="b"/>
              <a:pathLst>
                <a:path w="2694" h="1617" extrusionOk="0">
                  <a:moveTo>
                    <a:pt x="2492" y="203"/>
                  </a:moveTo>
                  <a:lnTo>
                    <a:pt x="2458" y="304"/>
                  </a:lnTo>
                  <a:lnTo>
                    <a:pt x="2458" y="439"/>
                  </a:lnTo>
                  <a:lnTo>
                    <a:pt x="2492" y="708"/>
                  </a:lnTo>
                  <a:lnTo>
                    <a:pt x="2492" y="1078"/>
                  </a:lnTo>
                  <a:lnTo>
                    <a:pt x="2492" y="1280"/>
                  </a:lnTo>
                  <a:lnTo>
                    <a:pt x="2525" y="1482"/>
                  </a:lnTo>
                  <a:lnTo>
                    <a:pt x="1987" y="1415"/>
                  </a:lnTo>
                  <a:lnTo>
                    <a:pt x="1381" y="1381"/>
                  </a:lnTo>
                  <a:lnTo>
                    <a:pt x="236" y="1381"/>
                  </a:lnTo>
                  <a:lnTo>
                    <a:pt x="236" y="1078"/>
                  </a:lnTo>
                  <a:lnTo>
                    <a:pt x="236" y="775"/>
                  </a:lnTo>
                  <a:lnTo>
                    <a:pt x="236" y="506"/>
                  </a:lnTo>
                  <a:lnTo>
                    <a:pt x="236" y="371"/>
                  </a:lnTo>
                  <a:lnTo>
                    <a:pt x="202" y="237"/>
                  </a:lnTo>
                  <a:lnTo>
                    <a:pt x="202" y="237"/>
                  </a:lnTo>
                  <a:lnTo>
                    <a:pt x="269" y="270"/>
                  </a:lnTo>
                  <a:lnTo>
                    <a:pt x="337" y="237"/>
                  </a:lnTo>
                  <a:lnTo>
                    <a:pt x="505" y="203"/>
                  </a:lnTo>
                  <a:lnTo>
                    <a:pt x="673" y="203"/>
                  </a:lnTo>
                  <a:lnTo>
                    <a:pt x="1010" y="237"/>
                  </a:lnTo>
                  <a:lnTo>
                    <a:pt x="2290" y="237"/>
                  </a:lnTo>
                  <a:lnTo>
                    <a:pt x="2492" y="203"/>
                  </a:lnTo>
                  <a:close/>
                  <a:moveTo>
                    <a:pt x="471" y="1"/>
                  </a:moveTo>
                  <a:lnTo>
                    <a:pt x="337" y="34"/>
                  </a:lnTo>
                  <a:lnTo>
                    <a:pt x="202" y="68"/>
                  </a:lnTo>
                  <a:lnTo>
                    <a:pt x="168" y="102"/>
                  </a:lnTo>
                  <a:lnTo>
                    <a:pt x="135" y="136"/>
                  </a:lnTo>
                  <a:lnTo>
                    <a:pt x="67" y="270"/>
                  </a:lnTo>
                  <a:lnTo>
                    <a:pt x="67" y="439"/>
                  </a:lnTo>
                  <a:lnTo>
                    <a:pt x="67" y="775"/>
                  </a:lnTo>
                  <a:lnTo>
                    <a:pt x="67" y="1078"/>
                  </a:lnTo>
                  <a:lnTo>
                    <a:pt x="67" y="1381"/>
                  </a:lnTo>
                  <a:lnTo>
                    <a:pt x="0" y="1449"/>
                  </a:lnTo>
                  <a:lnTo>
                    <a:pt x="0" y="1482"/>
                  </a:lnTo>
                  <a:lnTo>
                    <a:pt x="34" y="1550"/>
                  </a:lnTo>
                  <a:lnTo>
                    <a:pt x="101" y="1583"/>
                  </a:lnTo>
                  <a:lnTo>
                    <a:pt x="168" y="1583"/>
                  </a:lnTo>
                  <a:lnTo>
                    <a:pt x="1381" y="1617"/>
                  </a:lnTo>
                  <a:lnTo>
                    <a:pt x="1987" y="1617"/>
                  </a:lnTo>
                  <a:lnTo>
                    <a:pt x="2559" y="1583"/>
                  </a:lnTo>
                  <a:lnTo>
                    <a:pt x="2593" y="1550"/>
                  </a:lnTo>
                  <a:lnTo>
                    <a:pt x="2593" y="1516"/>
                  </a:lnTo>
                  <a:lnTo>
                    <a:pt x="2626" y="1482"/>
                  </a:lnTo>
                  <a:lnTo>
                    <a:pt x="2694" y="1280"/>
                  </a:lnTo>
                  <a:lnTo>
                    <a:pt x="2694" y="1078"/>
                  </a:lnTo>
                  <a:lnTo>
                    <a:pt x="2660" y="708"/>
                  </a:lnTo>
                  <a:lnTo>
                    <a:pt x="2660" y="439"/>
                  </a:lnTo>
                  <a:lnTo>
                    <a:pt x="2626" y="270"/>
                  </a:lnTo>
                  <a:lnTo>
                    <a:pt x="2593" y="136"/>
                  </a:lnTo>
                  <a:lnTo>
                    <a:pt x="2626" y="136"/>
                  </a:lnTo>
                  <a:lnTo>
                    <a:pt x="2626" y="102"/>
                  </a:lnTo>
                  <a:lnTo>
                    <a:pt x="2559" y="102"/>
                  </a:lnTo>
                  <a:lnTo>
                    <a:pt x="2559" y="68"/>
                  </a:lnTo>
                  <a:lnTo>
                    <a:pt x="2525" y="68"/>
                  </a:lnTo>
                  <a:lnTo>
                    <a:pt x="2256" y="34"/>
                  </a:lnTo>
                  <a:lnTo>
                    <a:pt x="1953" y="1"/>
                  </a:lnTo>
                  <a:lnTo>
                    <a:pt x="1381" y="34"/>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5" name="Google Shape;445;p3"/>
            <p:cNvSpPr/>
            <p:nvPr/>
          </p:nvSpPr>
          <p:spPr>
            <a:xfrm>
              <a:off x="3790744"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6" name="Google Shape;446;p3"/>
            <p:cNvSpPr/>
            <p:nvPr/>
          </p:nvSpPr>
          <p:spPr>
            <a:xfrm>
              <a:off x="3822559" y="4476981"/>
              <a:ext cx="38525" cy="40215"/>
            </a:xfrm>
            <a:custGeom>
              <a:avLst/>
              <a:gdLst/>
              <a:ahLst/>
              <a:cxnLst/>
              <a:rect l="l" t="t" r="r" b="b"/>
              <a:pathLst>
                <a:path w="775" h="809" extrusionOk="0">
                  <a:moveTo>
                    <a:pt x="337" y="202"/>
                  </a:moveTo>
                  <a:lnTo>
                    <a:pt x="337" y="236"/>
                  </a:lnTo>
                  <a:lnTo>
                    <a:pt x="405" y="269"/>
                  </a:lnTo>
                  <a:lnTo>
                    <a:pt x="539" y="269"/>
                  </a:lnTo>
                  <a:lnTo>
                    <a:pt x="573" y="438"/>
                  </a:lnTo>
                  <a:lnTo>
                    <a:pt x="539" y="505"/>
                  </a:lnTo>
                  <a:lnTo>
                    <a:pt x="506" y="572"/>
                  </a:lnTo>
                  <a:lnTo>
                    <a:pt x="438" y="606"/>
                  </a:lnTo>
                  <a:lnTo>
                    <a:pt x="371" y="640"/>
                  </a:lnTo>
                  <a:lnTo>
                    <a:pt x="304" y="606"/>
                  </a:lnTo>
                  <a:lnTo>
                    <a:pt x="236" y="572"/>
                  </a:lnTo>
                  <a:lnTo>
                    <a:pt x="203" y="505"/>
                  </a:lnTo>
                  <a:lnTo>
                    <a:pt x="203" y="438"/>
                  </a:lnTo>
                  <a:lnTo>
                    <a:pt x="236" y="269"/>
                  </a:lnTo>
                  <a:lnTo>
                    <a:pt x="337" y="202"/>
                  </a:lnTo>
                  <a:close/>
                  <a:moveTo>
                    <a:pt x="337" y="0"/>
                  </a:moveTo>
                  <a:lnTo>
                    <a:pt x="203" y="67"/>
                  </a:lnTo>
                  <a:lnTo>
                    <a:pt x="102" y="168"/>
                  </a:lnTo>
                  <a:lnTo>
                    <a:pt x="34" y="303"/>
                  </a:lnTo>
                  <a:lnTo>
                    <a:pt x="1" y="438"/>
                  </a:lnTo>
                  <a:lnTo>
                    <a:pt x="34" y="606"/>
                  </a:lnTo>
                  <a:lnTo>
                    <a:pt x="135" y="741"/>
                  </a:lnTo>
                  <a:lnTo>
                    <a:pt x="236" y="808"/>
                  </a:lnTo>
                  <a:lnTo>
                    <a:pt x="506" y="808"/>
                  </a:lnTo>
                  <a:lnTo>
                    <a:pt x="607" y="741"/>
                  </a:lnTo>
                  <a:lnTo>
                    <a:pt x="708" y="606"/>
                  </a:lnTo>
                  <a:lnTo>
                    <a:pt x="775" y="438"/>
                  </a:lnTo>
                  <a:lnTo>
                    <a:pt x="741" y="269"/>
                  </a:lnTo>
                  <a:lnTo>
                    <a:pt x="708" y="135"/>
                  </a:lnTo>
                  <a:lnTo>
                    <a:pt x="640" y="67"/>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7" name="Google Shape;447;p3"/>
            <p:cNvSpPr/>
            <p:nvPr/>
          </p:nvSpPr>
          <p:spPr>
            <a:xfrm>
              <a:off x="3750579" y="4711264"/>
              <a:ext cx="113886" cy="123927"/>
            </a:xfrm>
            <a:custGeom>
              <a:avLst/>
              <a:gdLst/>
              <a:ahLst/>
              <a:cxnLst/>
              <a:rect l="l" t="t" r="r" b="b"/>
              <a:pathLst>
                <a:path w="2291" h="2493" extrusionOk="0">
                  <a:moveTo>
                    <a:pt x="236"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5"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8" name="Google Shape;448;p3"/>
            <p:cNvSpPr/>
            <p:nvPr/>
          </p:nvSpPr>
          <p:spPr>
            <a:xfrm>
              <a:off x="3859394" y="4615871"/>
              <a:ext cx="36835" cy="43546"/>
            </a:xfrm>
            <a:custGeom>
              <a:avLst/>
              <a:gdLst/>
              <a:ahLst/>
              <a:cxnLst/>
              <a:rect l="l" t="t" r="r" b="b"/>
              <a:pathLst>
                <a:path w="741" h="876" extrusionOk="0">
                  <a:moveTo>
                    <a:pt x="236" y="1"/>
                  </a:moveTo>
                  <a:lnTo>
                    <a:pt x="169" y="68"/>
                  </a:lnTo>
                  <a:lnTo>
                    <a:pt x="101" y="135"/>
                  </a:lnTo>
                  <a:lnTo>
                    <a:pt x="34" y="337"/>
                  </a:lnTo>
                  <a:lnTo>
                    <a:pt x="0" y="573"/>
                  </a:lnTo>
                  <a:lnTo>
                    <a:pt x="0" y="775"/>
                  </a:lnTo>
                  <a:lnTo>
                    <a:pt x="34" y="842"/>
                  </a:lnTo>
                  <a:lnTo>
                    <a:pt x="68" y="876"/>
                  </a:lnTo>
                  <a:lnTo>
                    <a:pt x="438" y="876"/>
                  </a:lnTo>
                  <a:lnTo>
                    <a:pt x="573" y="842"/>
                  </a:lnTo>
                  <a:lnTo>
                    <a:pt x="707" y="775"/>
                  </a:lnTo>
                  <a:lnTo>
                    <a:pt x="741" y="741"/>
                  </a:lnTo>
                  <a:lnTo>
                    <a:pt x="741" y="708"/>
                  </a:lnTo>
                  <a:lnTo>
                    <a:pt x="707" y="640"/>
                  </a:lnTo>
                  <a:lnTo>
                    <a:pt x="606" y="607"/>
                  </a:lnTo>
                  <a:lnTo>
                    <a:pt x="472" y="607"/>
                  </a:lnTo>
                  <a:lnTo>
                    <a:pt x="236" y="640"/>
                  </a:lnTo>
                  <a:lnTo>
                    <a:pt x="270" y="304"/>
                  </a:lnTo>
                  <a:lnTo>
                    <a:pt x="303" y="169"/>
                  </a:lnTo>
                  <a:lnTo>
                    <a:pt x="303" y="102"/>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9" name="Google Shape;449;p3"/>
            <p:cNvSpPr/>
            <p:nvPr/>
          </p:nvSpPr>
          <p:spPr>
            <a:xfrm>
              <a:off x="3780703" y="443343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0" name="Google Shape;450;p3"/>
            <p:cNvSpPr/>
            <p:nvPr/>
          </p:nvSpPr>
          <p:spPr>
            <a:xfrm>
              <a:off x="3805806"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1" name="Google Shape;451;p3"/>
            <p:cNvSpPr/>
            <p:nvPr/>
          </p:nvSpPr>
          <p:spPr>
            <a:xfrm>
              <a:off x="4066933" y="4426774"/>
              <a:ext cx="125567" cy="135609"/>
            </a:xfrm>
            <a:custGeom>
              <a:avLst/>
              <a:gdLst/>
              <a:ahLst/>
              <a:cxnLst/>
              <a:rect l="l" t="t" r="r" b="b"/>
              <a:pathLst>
                <a:path w="2526" h="2728" extrusionOk="0">
                  <a:moveTo>
                    <a:pt x="202" y="168"/>
                  </a:moveTo>
                  <a:lnTo>
                    <a:pt x="741" y="236"/>
                  </a:lnTo>
                  <a:lnTo>
                    <a:pt x="1279" y="269"/>
                  </a:lnTo>
                  <a:lnTo>
                    <a:pt x="2357" y="236"/>
                  </a:lnTo>
                  <a:lnTo>
                    <a:pt x="2289" y="774"/>
                  </a:lnTo>
                  <a:lnTo>
                    <a:pt x="2256" y="1347"/>
                  </a:lnTo>
                  <a:lnTo>
                    <a:pt x="2256" y="1885"/>
                  </a:lnTo>
                  <a:lnTo>
                    <a:pt x="2289" y="2424"/>
                  </a:lnTo>
                  <a:lnTo>
                    <a:pt x="2289"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0" y="2525"/>
                  </a:lnTo>
                  <a:lnTo>
                    <a:pt x="2458" y="2491"/>
                  </a:lnTo>
                  <a:lnTo>
                    <a:pt x="2458" y="2424"/>
                  </a:lnTo>
                  <a:lnTo>
                    <a:pt x="2491" y="1885"/>
                  </a:lnTo>
                  <a:lnTo>
                    <a:pt x="2525" y="1313"/>
                  </a:lnTo>
                  <a:lnTo>
                    <a:pt x="2491" y="774"/>
                  </a:lnTo>
                  <a:lnTo>
                    <a:pt x="2458" y="202"/>
                  </a:lnTo>
                  <a:lnTo>
                    <a:pt x="2491" y="168"/>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2" name="Google Shape;452;p3"/>
            <p:cNvSpPr/>
            <p:nvPr/>
          </p:nvSpPr>
          <p:spPr>
            <a:xfrm>
              <a:off x="3951407" y="4570684"/>
              <a:ext cx="115576" cy="123877"/>
            </a:xfrm>
            <a:custGeom>
              <a:avLst/>
              <a:gdLst/>
              <a:ahLst/>
              <a:cxnLst/>
              <a:rect l="l" t="t" r="r" b="b"/>
              <a:pathLst>
                <a:path w="2325" h="2492" extrusionOk="0">
                  <a:moveTo>
                    <a:pt x="1853" y="0"/>
                  </a:moveTo>
                  <a:lnTo>
                    <a:pt x="1381" y="34"/>
                  </a:lnTo>
                  <a:lnTo>
                    <a:pt x="136" y="34"/>
                  </a:lnTo>
                  <a:lnTo>
                    <a:pt x="68" y="68"/>
                  </a:lnTo>
                  <a:lnTo>
                    <a:pt x="35" y="135"/>
                  </a:lnTo>
                  <a:lnTo>
                    <a:pt x="35" y="202"/>
                  </a:lnTo>
                  <a:lnTo>
                    <a:pt x="68" y="236"/>
                  </a:lnTo>
                  <a:lnTo>
                    <a:pt x="35" y="472"/>
                  </a:lnTo>
                  <a:lnTo>
                    <a:pt x="35" y="708"/>
                  </a:lnTo>
                  <a:lnTo>
                    <a:pt x="35" y="1145"/>
                  </a:lnTo>
                  <a:lnTo>
                    <a:pt x="1" y="1718"/>
                  </a:lnTo>
                  <a:lnTo>
                    <a:pt x="35" y="2021"/>
                  </a:lnTo>
                  <a:lnTo>
                    <a:pt x="35" y="2290"/>
                  </a:lnTo>
                  <a:lnTo>
                    <a:pt x="35" y="2357"/>
                  </a:lnTo>
                  <a:lnTo>
                    <a:pt x="35" y="2425"/>
                  </a:lnTo>
                  <a:lnTo>
                    <a:pt x="68" y="2492"/>
                  </a:lnTo>
                  <a:lnTo>
                    <a:pt x="1819" y="2492"/>
                  </a:lnTo>
                  <a:lnTo>
                    <a:pt x="2021" y="2458"/>
                  </a:lnTo>
                  <a:lnTo>
                    <a:pt x="2122" y="2391"/>
                  </a:lnTo>
                  <a:lnTo>
                    <a:pt x="2189" y="2324"/>
                  </a:lnTo>
                  <a:lnTo>
                    <a:pt x="2122" y="2256"/>
                  </a:lnTo>
                  <a:lnTo>
                    <a:pt x="2021" y="2223"/>
                  </a:lnTo>
                  <a:lnTo>
                    <a:pt x="1819" y="2189"/>
                  </a:lnTo>
                  <a:lnTo>
                    <a:pt x="1415" y="2223"/>
                  </a:lnTo>
                  <a:lnTo>
                    <a:pt x="237" y="2256"/>
                  </a:lnTo>
                  <a:lnTo>
                    <a:pt x="270" y="1987"/>
                  </a:lnTo>
                  <a:lnTo>
                    <a:pt x="270" y="1718"/>
                  </a:lnTo>
                  <a:lnTo>
                    <a:pt x="270" y="1145"/>
                  </a:lnTo>
                  <a:lnTo>
                    <a:pt x="270" y="708"/>
                  </a:lnTo>
                  <a:lnTo>
                    <a:pt x="270" y="472"/>
                  </a:lnTo>
                  <a:lnTo>
                    <a:pt x="237" y="270"/>
                  </a:lnTo>
                  <a:lnTo>
                    <a:pt x="1954" y="270"/>
                  </a:lnTo>
                  <a:lnTo>
                    <a:pt x="2156" y="202"/>
                  </a:lnTo>
                  <a:lnTo>
                    <a:pt x="2223" y="169"/>
                  </a:lnTo>
                  <a:lnTo>
                    <a:pt x="2324" y="101"/>
                  </a:lnTo>
                  <a:lnTo>
                    <a:pt x="2324" y="68"/>
                  </a:lnTo>
                  <a:lnTo>
                    <a:pt x="2223"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3" name="Google Shape;453;p3"/>
            <p:cNvSpPr/>
            <p:nvPr/>
          </p:nvSpPr>
          <p:spPr>
            <a:xfrm>
              <a:off x="3961448" y="4473601"/>
              <a:ext cx="45236" cy="36885"/>
            </a:xfrm>
            <a:custGeom>
              <a:avLst/>
              <a:gdLst/>
              <a:ahLst/>
              <a:cxnLst/>
              <a:rect l="l" t="t" r="r" b="b"/>
              <a:pathLst>
                <a:path w="910" h="742" extrusionOk="0">
                  <a:moveTo>
                    <a:pt x="506" y="169"/>
                  </a:moveTo>
                  <a:lnTo>
                    <a:pt x="641" y="203"/>
                  </a:lnTo>
                  <a:lnTo>
                    <a:pt x="742" y="236"/>
                  </a:lnTo>
                  <a:lnTo>
                    <a:pt x="674" y="337"/>
                  </a:lnTo>
                  <a:lnTo>
                    <a:pt x="540" y="405"/>
                  </a:lnTo>
                  <a:lnTo>
                    <a:pt x="270" y="405"/>
                  </a:lnTo>
                  <a:lnTo>
                    <a:pt x="270" y="203"/>
                  </a:lnTo>
                  <a:lnTo>
                    <a:pt x="371" y="203"/>
                  </a:lnTo>
                  <a:lnTo>
                    <a:pt x="506" y="169"/>
                  </a:lnTo>
                  <a:close/>
                  <a:moveTo>
                    <a:pt x="506" y="1"/>
                  </a:moveTo>
                  <a:lnTo>
                    <a:pt x="371" y="34"/>
                  </a:lnTo>
                  <a:lnTo>
                    <a:pt x="270" y="102"/>
                  </a:lnTo>
                  <a:lnTo>
                    <a:pt x="203" y="68"/>
                  </a:lnTo>
                  <a:lnTo>
                    <a:pt x="169" y="68"/>
                  </a:lnTo>
                  <a:lnTo>
                    <a:pt x="136" y="102"/>
                  </a:lnTo>
                  <a:lnTo>
                    <a:pt x="102" y="236"/>
                  </a:lnTo>
                  <a:lnTo>
                    <a:pt x="102" y="371"/>
                  </a:lnTo>
                  <a:lnTo>
                    <a:pt x="35" y="405"/>
                  </a:lnTo>
                  <a:lnTo>
                    <a:pt x="1" y="438"/>
                  </a:lnTo>
                  <a:lnTo>
                    <a:pt x="1" y="506"/>
                  </a:lnTo>
                  <a:lnTo>
                    <a:pt x="68" y="539"/>
                  </a:lnTo>
                  <a:lnTo>
                    <a:pt x="68" y="573"/>
                  </a:lnTo>
                  <a:lnTo>
                    <a:pt x="102" y="640"/>
                  </a:lnTo>
                  <a:lnTo>
                    <a:pt x="102" y="708"/>
                  </a:lnTo>
                  <a:lnTo>
                    <a:pt x="169" y="741"/>
                  </a:lnTo>
                  <a:lnTo>
                    <a:pt x="203" y="741"/>
                  </a:lnTo>
                  <a:lnTo>
                    <a:pt x="237" y="708"/>
                  </a:lnTo>
                  <a:lnTo>
                    <a:pt x="270" y="674"/>
                  </a:lnTo>
                  <a:lnTo>
                    <a:pt x="270" y="640"/>
                  </a:lnTo>
                  <a:lnTo>
                    <a:pt x="270" y="573"/>
                  </a:lnTo>
                  <a:lnTo>
                    <a:pt x="506" y="573"/>
                  </a:lnTo>
                  <a:lnTo>
                    <a:pt x="674" y="539"/>
                  </a:lnTo>
                  <a:lnTo>
                    <a:pt x="775" y="472"/>
                  </a:lnTo>
                  <a:lnTo>
                    <a:pt x="843" y="405"/>
                  </a:lnTo>
                  <a:lnTo>
                    <a:pt x="910" y="304"/>
                  </a:lnTo>
                  <a:lnTo>
                    <a:pt x="910" y="203"/>
                  </a:lnTo>
                  <a:lnTo>
                    <a:pt x="910" y="169"/>
                  </a:lnTo>
                  <a:lnTo>
                    <a:pt x="876" y="135"/>
                  </a:lnTo>
                  <a:lnTo>
                    <a:pt x="708"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4" name="Google Shape;454;p3"/>
            <p:cNvSpPr/>
            <p:nvPr/>
          </p:nvSpPr>
          <p:spPr>
            <a:xfrm>
              <a:off x="3922973"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5" name="Google Shape;455;p3"/>
            <p:cNvSpPr/>
            <p:nvPr/>
          </p:nvSpPr>
          <p:spPr>
            <a:xfrm>
              <a:off x="4247679" y="4873617"/>
              <a:ext cx="45236" cy="30174"/>
            </a:xfrm>
            <a:custGeom>
              <a:avLst/>
              <a:gdLst/>
              <a:ahLst/>
              <a:cxnLst/>
              <a:rect l="l" t="t" r="r" b="b"/>
              <a:pathLst>
                <a:path w="910" h="607" extrusionOk="0">
                  <a:moveTo>
                    <a:pt x="438" y="0"/>
                  </a:moveTo>
                  <a:lnTo>
                    <a:pt x="303" y="68"/>
                  </a:lnTo>
                  <a:lnTo>
                    <a:pt x="202" y="202"/>
                  </a:lnTo>
                  <a:lnTo>
                    <a:pt x="101" y="303"/>
                  </a:lnTo>
                  <a:lnTo>
                    <a:pt x="34" y="371"/>
                  </a:lnTo>
                  <a:lnTo>
                    <a:pt x="0" y="438"/>
                  </a:lnTo>
                  <a:lnTo>
                    <a:pt x="34" y="472"/>
                  </a:lnTo>
                  <a:lnTo>
                    <a:pt x="68" y="505"/>
                  </a:lnTo>
                  <a:lnTo>
                    <a:pt x="202" y="472"/>
                  </a:lnTo>
                  <a:lnTo>
                    <a:pt x="303" y="371"/>
                  </a:lnTo>
                  <a:lnTo>
                    <a:pt x="472" y="236"/>
                  </a:lnTo>
                  <a:lnTo>
                    <a:pt x="606" y="404"/>
                  </a:lnTo>
                  <a:lnTo>
                    <a:pt x="775" y="573"/>
                  </a:lnTo>
                  <a:lnTo>
                    <a:pt x="808" y="606"/>
                  </a:lnTo>
                  <a:lnTo>
                    <a:pt x="876" y="573"/>
                  </a:lnTo>
                  <a:lnTo>
                    <a:pt x="909" y="539"/>
                  </a:lnTo>
                  <a:lnTo>
                    <a:pt x="876" y="472"/>
                  </a:lnTo>
                  <a:lnTo>
                    <a:pt x="741" y="303"/>
                  </a:lnTo>
                  <a:lnTo>
                    <a:pt x="573" y="135"/>
                  </a:lnTo>
                  <a:lnTo>
                    <a:pt x="573" y="101"/>
                  </a:lnTo>
                  <a:lnTo>
                    <a:pt x="539"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6" name="Google Shape;456;p3"/>
            <p:cNvSpPr/>
            <p:nvPr/>
          </p:nvSpPr>
          <p:spPr>
            <a:xfrm>
              <a:off x="4386568" y="4353104"/>
              <a:ext cx="56968" cy="40215"/>
            </a:xfrm>
            <a:custGeom>
              <a:avLst/>
              <a:gdLst/>
              <a:ahLst/>
              <a:cxnLst/>
              <a:rect l="l" t="t" r="r" b="b"/>
              <a:pathLst>
                <a:path w="1146" h="809" extrusionOk="0">
                  <a:moveTo>
                    <a:pt x="304" y="1"/>
                  </a:moveTo>
                  <a:lnTo>
                    <a:pt x="203" y="68"/>
                  </a:lnTo>
                  <a:lnTo>
                    <a:pt x="135" y="169"/>
                  </a:lnTo>
                  <a:lnTo>
                    <a:pt x="68" y="270"/>
                  </a:lnTo>
                  <a:lnTo>
                    <a:pt x="1" y="405"/>
                  </a:lnTo>
                  <a:lnTo>
                    <a:pt x="1" y="472"/>
                  </a:lnTo>
                  <a:lnTo>
                    <a:pt x="34" y="506"/>
                  </a:lnTo>
                  <a:lnTo>
                    <a:pt x="371" y="775"/>
                  </a:lnTo>
                  <a:lnTo>
                    <a:pt x="438" y="809"/>
                  </a:lnTo>
                  <a:lnTo>
                    <a:pt x="506" y="775"/>
                  </a:lnTo>
                  <a:lnTo>
                    <a:pt x="539" y="708"/>
                  </a:lnTo>
                  <a:lnTo>
                    <a:pt x="539" y="674"/>
                  </a:lnTo>
                  <a:lnTo>
                    <a:pt x="506" y="640"/>
                  </a:lnTo>
                  <a:lnTo>
                    <a:pt x="304" y="472"/>
                  </a:lnTo>
                  <a:lnTo>
                    <a:pt x="674" y="438"/>
                  </a:lnTo>
                  <a:lnTo>
                    <a:pt x="1044" y="405"/>
                  </a:lnTo>
                  <a:lnTo>
                    <a:pt x="1112" y="371"/>
                  </a:lnTo>
                  <a:lnTo>
                    <a:pt x="1145" y="304"/>
                  </a:lnTo>
                  <a:lnTo>
                    <a:pt x="1112" y="236"/>
                  </a:lnTo>
                  <a:lnTo>
                    <a:pt x="1044" y="203"/>
                  </a:lnTo>
                  <a:lnTo>
                    <a:pt x="674" y="236"/>
                  </a:lnTo>
                  <a:lnTo>
                    <a:pt x="304" y="304"/>
                  </a:lnTo>
                  <a:lnTo>
                    <a:pt x="438" y="135"/>
                  </a:lnTo>
                  <a:lnTo>
                    <a:pt x="438"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7" name="Google Shape;457;p3"/>
            <p:cNvSpPr/>
            <p:nvPr/>
          </p:nvSpPr>
          <p:spPr>
            <a:xfrm>
              <a:off x="4165657" y="4704553"/>
              <a:ext cx="309693" cy="138989"/>
            </a:xfrm>
            <a:custGeom>
              <a:avLst/>
              <a:gdLst/>
              <a:ahLst/>
              <a:cxnLst/>
              <a:rect l="l" t="t" r="r" b="b"/>
              <a:pathLst>
                <a:path w="6230" h="2796" extrusionOk="0">
                  <a:moveTo>
                    <a:pt x="3839" y="1"/>
                  </a:moveTo>
                  <a:lnTo>
                    <a:pt x="1953" y="35"/>
                  </a:lnTo>
                  <a:lnTo>
                    <a:pt x="1011" y="35"/>
                  </a:lnTo>
                  <a:lnTo>
                    <a:pt x="539" y="102"/>
                  </a:lnTo>
                  <a:lnTo>
                    <a:pt x="101" y="203"/>
                  </a:lnTo>
                  <a:lnTo>
                    <a:pt x="68" y="237"/>
                  </a:lnTo>
                  <a:lnTo>
                    <a:pt x="101" y="270"/>
                  </a:lnTo>
                  <a:lnTo>
                    <a:pt x="135" y="270"/>
                  </a:lnTo>
                  <a:lnTo>
                    <a:pt x="34" y="506"/>
                  </a:lnTo>
                  <a:lnTo>
                    <a:pt x="0" y="775"/>
                  </a:lnTo>
                  <a:lnTo>
                    <a:pt x="0" y="1314"/>
                  </a:lnTo>
                  <a:lnTo>
                    <a:pt x="34" y="1954"/>
                  </a:lnTo>
                  <a:lnTo>
                    <a:pt x="135" y="2593"/>
                  </a:lnTo>
                  <a:lnTo>
                    <a:pt x="169" y="2627"/>
                  </a:lnTo>
                  <a:lnTo>
                    <a:pt x="202" y="2661"/>
                  </a:lnTo>
                  <a:lnTo>
                    <a:pt x="303" y="2661"/>
                  </a:lnTo>
                  <a:lnTo>
                    <a:pt x="977" y="2762"/>
                  </a:lnTo>
                  <a:lnTo>
                    <a:pt x="1684" y="2795"/>
                  </a:lnTo>
                  <a:lnTo>
                    <a:pt x="2391" y="2762"/>
                  </a:lnTo>
                  <a:lnTo>
                    <a:pt x="3098" y="2728"/>
                  </a:lnTo>
                  <a:lnTo>
                    <a:pt x="4478" y="2661"/>
                  </a:lnTo>
                  <a:lnTo>
                    <a:pt x="5185" y="2627"/>
                  </a:lnTo>
                  <a:lnTo>
                    <a:pt x="5892" y="2661"/>
                  </a:lnTo>
                  <a:lnTo>
                    <a:pt x="5926" y="2728"/>
                  </a:lnTo>
                  <a:lnTo>
                    <a:pt x="6027" y="2728"/>
                  </a:lnTo>
                  <a:lnTo>
                    <a:pt x="6094" y="2694"/>
                  </a:lnTo>
                  <a:lnTo>
                    <a:pt x="6128" y="2627"/>
                  </a:lnTo>
                  <a:lnTo>
                    <a:pt x="6195" y="1348"/>
                  </a:lnTo>
                  <a:lnTo>
                    <a:pt x="6229" y="708"/>
                  </a:lnTo>
                  <a:lnTo>
                    <a:pt x="6229" y="405"/>
                  </a:lnTo>
                  <a:lnTo>
                    <a:pt x="6195" y="102"/>
                  </a:lnTo>
                  <a:lnTo>
                    <a:pt x="6162" y="68"/>
                  </a:lnTo>
                  <a:lnTo>
                    <a:pt x="6128" y="35"/>
                  </a:lnTo>
                  <a:lnTo>
                    <a:pt x="6094" y="68"/>
                  </a:lnTo>
                  <a:lnTo>
                    <a:pt x="6061" y="102"/>
                  </a:lnTo>
                  <a:lnTo>
                    <a:pt x="5960" y="641"/>
                  </a:lnTo>
                  <a:lnTo>
                    <a:pt x="5926" y="1247"/>
                  </a:lnTo>
                  <a:lnTo>
                    <a:pt x="5892" y="2425"/>
                  </a:lnTo>
                  <a:lnTo>
                    <a:pt x="5185" y="2391"/>
                  </a:lnTo>
                  <a:lnTo>
                    <a:pt x="4512" y="2391"/>
                  </a:lnTo>
                  <a:lnTo>
                    <a:pt x="3132" y="2459"/>
                  </a:lnTo>
                  <a:lnTo>
                    <a:pt x="1751" y="2526"/>
                  </a:lnTo>
                  <a:lnTo>
                    <a:pt x="1044" y="2560"/>
                  </a:lnTo>
                  <a:lnTo>
                    <a:pt x="371" y="2526"/>
                  </a:lnTo>
                  <a:lnTo>
                    <a:pt x="270" y="1920"/>
                  </a:lnTo>
                  <a:lnTo>
                    <a:pt x="236" y="1314"/>
                  </a:lnTo>
                  <a:lnTo>
                    <a:pt x="236" y="775"/>
                  </a:lnTo>
                  <a:lnTo>
                    <a:pt x="236" y="506"/>
                  </a:lnTo>
                  <a:lnTo>
                    <a:pt x="169" y="270"/>
                  </a:lnTo>
                  <a:lnTo>
                    <a:pt x="505" y="304"/>
                  </a:lnTo>
                  <a:lnTo>
                    <a:pt x="1482" y="304"/>
                  </a:lnTo>
                  <a:lnTo>
                    <a:pt x="2122" y="270"/>
                  </a:lnTo>
                  <a:lnTo>
                    <a:pt x="2761" y="237"/>
                  </a:lnTo>
                  <a:lnTo>
                    <a:pt x="4108" y="203"/>
                  </a:lnTo>
                  <a:lnTo>
                    <a:pt x="5354" y="203"/>
                  </a:lnTo>
                  <a:lnTo>
                    <a:pt x="5623" y="237"/>
                  </a:lnTo>
                  <a:lnTo>
                    <a:pt x="5724" y="237"/>
                  </a:lnTo>
                  <a:lnTo>
                    <a:pt x="5791" y="270"/>
                  </a:lnTo>
                  <a:lnTo>
                    <a:pt x="5859" y="304"/>
                  </a:lnTo>
                  <a:lnTo>
                    <a:pt x="5892" y="304"/>
                  </a:lnTo>
                  <a:lnTo>
                    <a:pt x="5960" y="270"/>
                  </a:lnTo>
                  <a:lnTo>
                    <a:pt x="5960" y="203"/>
                  </a:lnTo>
                  <a:lnTo>
                    <a:pt x="5926" y="102"/>
                  </a:lnTo>
                  <a:lnTo>
                    <a:pt x="5859" y="68"/>
                  </a:lnTo>
                  <a:lnTo>
                    <a:pt x="5791" y="35"/>
                  </a:lnTo>
                  <a:lnTo>
                    <a:pt x="56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8" name="Google Shape;458;p3"/>
            <p:cNvSpPr/>
            <p:nvPr/>
          </p:nvSpPr>
          <p:spPr>
            <a:xfrm>
              <a:off x="3779062" y="4736368"/>
              <a:ext cx="45236" cy="26843"/>
            </a:xfrm>
            <a:custGeom>
              <a:avLst/>
              <a:gdLst/>
              <a:ahLst/>
              <a:cxnLst/>
              <a:rect l="l" t="t" r="r" b="b"/>
              <a:pathLst>
                <a:path w="910" h="540" extrusionOk="0">
                  <a:moveTo>
                    <a:pt x="741" y="1"/>
                  </a:moveTo>
                  <a:lnTo>
                    <a:pt x="573" y="34"/>
                  </a:lnTo>
                  <a:lnTo>
                    <a:pt x="404" y="102"/>
                  </a:lnTo>
                  <a:lnTo>
                    <a:pt x="67" y="236"/>
                  </a:lnTo>
                  <a:lnTo>
                    <a:pt x="34" y="270"/>
                  </a:lnTo>
                  <a:lnTo>
                    <a:pt x="0" y="337"/>
                  </a:lnTo>
                  <a:lnTo>
                    <a:pt x="34" y="405"/>
                  </a:lnTo>
                  <a:lnTo>
                    <a:pt x="67" y="438"/>
                  </a:lnTo>
                  <a:lnTo>
                    <a:pt x="775" y="539"/>
                  </a:lnTo>
                  <a:lnTo>
                    <a:pt x="842" y="539"/>
                  </a:lnTo>
                  <a:lnTo>
                    <a:pt x="876" y="506"/>
                  </a:lnTo>
                  <a:lnTo>
                    <a:pt x="909" y="472"/>
                  </a:lnTo>
                  <a:lnTo>
                    <a:pt x="909" y="438"/>
                  </a:lnTo>
                  <a:lnTo>
                    <a:pt x="876" y="371"/>
                  </a:lnTo>
                  <a:lnTo>
                    <a:pt x="842" y="337"/>
                  </a:lnTo>
                  <a:lnTo>
                    <a:pt x="505" y="270"/>
                  </a:lnTo>
                  <a:lnTo>
                    <a:pt x="674" y="203"/>
                  </a:lnTo>
                  <a:lnTo>
                    <a:pt x="775" y="102"/>
                  </a:lnTo>
                  <a:lnTo>
                    <a:pt x="808"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9" name="Google Shape;459;p3"/>
            <p:cNvSpPr/>
            <p:nvPr/>
          </p:nvSpPr>
          <p:spPr>
            <a:xfrm>
              <a:off x="4348093" y="4920494"/>
              <a:ext cx="127258" cy="82021"/>
            </a:xfrm>
            <a:custGeom>
              <a:avLst/>
              <a:gdLst/>
              <a:ahLst/>
              <a:cxnLst/>
              <a:rect l="l" t="t" r="r" b="b"/>
              <a:pathLst>
                <a:path w="2560" h="1650" extrusionOk="0">
                  <a:moveTo>
                    <a:pt x="371" y="0"/>
                  </a:moveTo>
                  <a:lnTo>
                    <a:pt x="34" y="67"/>
                  </a:lnTo>
                  <a:lnTo>
                    <a:pt x="0" y="101"/>
                  </a:lnTo>
                  <a:lnTo>
                    <a:pt x="0" y="135"/>
                  </a:lnTo>
                  <a:lnTo>
                    <a:pt x="0" y="168"/>
                  </a:lnTo>
                  <a:lnTo>
                    <a:pt x="68" y="202"/>
                  </a:lnTo>
                  <a:lnTo>
                    <a:pt x="707" y="236"/>
                  </a:lnTo>
                  <a:lnTo>
                    <a:pt x="1347" y="236"/>
                  </a:lnTo>
                  <a:lnTo>
                    <a:pt x="1818" y="269"/>
                  </a:lnTo>
                  <a:lnTo>
                    <a:pt x="2323" y="269"/>
                  </a:lnTo>
                  <a:lnTo>
                    <a:pt x="2391" y="539"/>
                  </a:lnTo>
                  <a:lnTo>
                    <a:pt x="2391" y="842"/>
                  </a:lnTo>
                  <a:lnTo>
                    <a:pt x="2357" y="1414"/>
                  </a:lnTo>
                  <a:lnTo>
                    <a:pt x="404" y="1414"/>
                  </a:lnTo>
                  <a:lnTo>
                    <a:pt x="169" y="1481"/>
                  </a:lnTo>
                  <a:lnTo>
                    <a:pt x="135" y="1515"/>
                  </a:lnTo>
                  <a:lnTo>
                    <a:pt x="169" y="1549"/>
                  </a:lnTo>
                  <a:lnTo>
                    <a:pt x="404" y="1616"/>
                  </a:lnTo>
                  <a:lnTo>
                    <a:pt x="1212" y="1616"/>
                  </a:lnTo>
                  <a:lnTo>
                    <a:pt x="2458" y="1650"/>
                  </a:lnTo>
                  <a:lnTo>
                    <a:pt x="2525" y="1616"/>
                  </a:lnTo>
                  <a:lnTo>
                    <a:pt x="2559" y="1549"/>
                  </a:lnTo>
                  <a:lnTo>
                    <a:pt x="2559" y="1212"/>
                  </a:lnTo>
                  <a:lnTo>
                    <a:pt x="2525" y="875"/>
                  </a:lnTo>
                  <a:lnTo>
                    <a:pt x="2391" y="236"/>
                  </a:lnTo>
                  <a:lnTo>
                    <a:pt x="2458" y="236"/>
                  </a:lnTo>
                  <a:lnTo>
                    <a:pt x="2492" y="168"/>
                  </a:lnTo>
                  <a:lnTo>
                    <a:pt x="2458" y="135"/>
                  </a:lnTo>
                  <a:lnTo>
                    <a:pt x="2424" y="101"/>
                  </a:lnTo>
                  <a:lnTo>
                    <a:pt x="2357" y="101"/>
                  </a:lnTo>
                  <a:lnTo>
                    <a:pt x="2357" y="34"/>
                  </a:lnTo>
                  <a:lnTo>
                    <a:pt x="2323" y="0"/>
                  </a:lnTo>
                  <a:lnTo>
                    <a:pt x="2290" y="0"/>
                  </a:lnTo>
                  <a:lnTo>
                    <a:pt x="2290" y="34"/>
                  </a:lnTo>
                  <a:lnTo>
                    <a:pt x="2290" y="67"/>
                  </a:lnTo>
                  <a:lnTo>
                    <a:pt x="2054"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0" name="Google Shape;460;p3"/>
            <p:cNvSpPr/>
            <p:nvPr/>
          </p:nvSpPr>
          <p:spPr>
            <a:xfrm>
              <a:off x="4204133" y="4851844"/>
              <a:ext cx="123927" cy="149031"/>
            </a:xfrm>
            <a:custGeom>
              <a:avLst/>
              <a:gdLst/>
              <a:ahLst/>
              <a:cxnLst/>
              <a:rect l="l" t="t" r="r" b="b"/>
              <a:pathLst>
                <a:path w="2493" h="2998" extrusionOk="0">
                  <a:moveTo>
                    <a:pt x="270" y="1482"/>
                  </a:moveTo>
                  <a:lnTo>
                    <a:pt x="506" y="1549"/>
                  </a:lnTo>
                  <a:lnTo>
                    <a:pt x="708" y="1583"/>
                  </a:lnTo>
                  <a:lnTo>
                    <a:pt x="1179" y="1617"/>
                  </a:lnTo>
                  <a:lnTo>
                    <a:pt x="1718" y="1650"/>
                  </a:lnTo>
                  <a:lnTo>
                    <a:pt x="1987" y="1650"/>
                  </a:lnTo>
                  <a:lnTo>
                    <a:pt x="2257" y="1617"/>
                  </a:lnTo>
                  <a:lnTo>
                    <a:pt x="2257" y="2155"/>
                  </a:lnTo>
                  <a:lnTo>
                    <a:pt x="2257" y="2391"/>
                  </a:lnTo>
                  <a:lnTo>
                    <a:pt x="2257" y="2660"/>
                  </a:lnTo>
                  <a:lnTo>
                    <a:pt x="1785" y="2660"/>
                  </a:lnTo>
                  <a:lnTo>
                    <a:pt x="1348" y="2694"/>
                  </a:lnTo>
                  <a:lnTo>
                    <a:pt x="809" y="2728"/>
                  </a:lnTo>
                  <a:lnTo>
                    <a:pt x="540" y="2761"/>
                  </a:lnTo>
                  <a:lnTo>
                    <a:pt x="304" y="2795"/>
                  </a:lnTo>
                  <a:lnTo>
                    <a:pt x="278" y="2821"/>
                  </a:lnTo>
                  <a:lnTo>
                    <a:pt x="278" y="2821"/>
                  </a:lnTo>
                  <a:lnTo>
                    <a:pt x="304" y="2559"/>
                  </a:lnTo>
                  <a:lnTo>
                    <a:pt x="304" y="2189"/>
                  </a:lnTo>
                  <a:lnTo>
                    <a:pt x="270" y="1482"/>
                  </a:lnTo>
                  <a:close/>
                  <a:moveTo>
                    <a:pt x="1718" y="1"/>
                  </a:moveTo>
                  <a:lnTo>
                    <a:pt x="1146" y="34"/>
                  </a:lnTo>
                  <a:lnTo>
                    <a:pt x="674" y="68"/>
                  </a:lnTo>
                  <a:lnTo>
                    <a:pt x="203" y="135"/>
                  </a:lnTo>
                  <a:lnTo>
                    <a:pt x="169" y="68"/>
                  </a:lnTo>
                  <a:lnTo>
                    <a:pt x="136" y="68"/>
                  </a:lnTo>
                  <a:lnTo>
                    <a:pt x="35" y="405"/>
                  </a:lnTo>
                  <a:lnTo>
                    <a:pt x="35" y="708"/>
                  </a:lnTo>
                  <a:lnTo>
                    <a:pt x="35" y="1381"/>
                  </a:lnTo>
                  <a:lnTo>
                    <a:pt x="1" y="2155"/>
                  </a:lnTo>
                  <a:lnTo>
                    <a:pt x="35" y="2526"/>
                  </a:lnTo>
                  <a:lnTo>
                    <a:pt x="68" y="2930"/>
                  </a:lnTo>
                  <a:lnTo>
                    <a:pt x="136" y="2963"/>
                  </a:lnTo>
                  <a:lnTo>
                    <a:pt x="169" y="2997"/>
                  </a:lnTo>
                  <a:lnTo>
                    <a:pt x="237" y="2963"/>
                  </a:lnTo>
                  <a:lnTo>
                    <a:pt x="270" y="2896"/>
                  </a:lnTo>
                  <a:lnTo>
                    <a:pt x="276" y="2835"/>
                  </a:lnTo>
                  <a:lnTo>
                    <a:pt x="304" y="2862"/>
                  </a:lnTo>
                  <a:lnTo>
                    <a:pt x="540" y="2896"/>
                  </a:lnTo>
                  <a:lnTo>
                    <a:pt x="1348" y="2896"/>
                  </a:lnTo>
                  <a:lnTo>
                    <a:pt x="1819" y="2862"/>
                  </a:lnTo>
                  <a:lnTo>
                    <a:pt x="2290" y="2829"/>
                  </a:lnTo>
                  <a:lnTo>
                    <a:pt x="2324" y="2896"/>
                  </a:lnTo>
                  <a:lnTo>
                    <a:pt x="2358" y="2930"/>
                  </a:lnTo>
                  <a:lnTo>
                    <a:pt x="2391" y="2896"/>
                  </a:lnTo>
                  <a:lnTo>
                    <a:pt x="2425" y="2829"/>
                  </a:lnTo>
                  <a:lnTo>
                    <a:pt x="2459" y="2761"/>
                  </a:lnTo>
                  <a:lnTo>
                    <a:pt x="2425" y="2694"/>
                  </a:lnTo>
                  <a:lnTo>
                    <a:pt x="2459" y="2425"/>
                  </a:lnTo>
                  <a:lnTo>
                    <a:pt x="2492" y="2155"/>
                  </a:lnTo>
                  <a:lnTo>
                    <a:pt x="2492" y="1617"/>
                  </a:lnTo>
                  <a:lnTo>
                    <a:pt x="2492" y="876"/>
                  </a:lnTo>
                  <a:lnTo>
                    <a:pt x="2492" y="506"/>
                  </a:lnTo>
                  <a:lnTo>
                    <a:pt x="2425" y="135"/>
                  </a:lnTo>
                  <a:lnTo>
                    <a:pt x="2391" y="135"/>
                  </a:lnTo>
                  <a:lnTo>
                    <a:pt x="2324" y="438"/>
                  </a:lnTo>
                  <a:lnTo>
                    <a:pt x="2290" y="775"/>
                  </a:lnTo>
                  <a:lnTo>
                    <a:pt x="2290" y="1415"/>
                  </a:lnTo>
                  <a:lnTo>
                    <a:pt x="2290" y="1448"/>
                  </a:lnTo>
                  <a:lnTo>
                    <a:pt x="2021" y="1415"/>
                  </a:lnTo>
                  <a:lnTo>
                    <a:pt x="1718" y="1381"/>
                  </a:lnTo>
                  <a:lnTo>
                    <a:pt x="1179" y="1381"/>
                  </a:lnTo>
                  <a:lnTo>
                    <a:pt x="708" y="1347"/>
                  </a:lnTo>
                  <a:lnTo>
                    <a:pt x="472" y="1347"/>
                  </a:lnTo>
                  <a:lnTo>
                    <a:pt x="270" y="1381"/>
                  </a:lnTo>
                  <a:lnTo>
                    <a:pt x="270" y="842"/>
                  </a:lnTo>
                  <a:lnTo>
                    <a:pt x="270" y="573"/>
                  </a:lnTo>
                  <a:lnTo>
                    <a:pt x="237" y="304"/>
                  </a:lnTo>
                  <a:lnTo>
                    <a:pt x="775" y="270"/>
                  </a:lnTo>
                  <a:lnTo>
                    <a:pt x="1280" y="236"/>
                  </a:lnTo>
                  <a:lnTo>
                    <a:pt x="1785" y="203"/>
                  </a:lnTo>
                  <a:lnTo>
                    <a:pt x="2290" y="169"/>
                  </a:lnTo>
                  <a:lnTo>
                    <a:pt x="2358" y="135"/>
                  </a:lnTo>
                  <a:lnTo>
                    <a:pt x="2358"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1" name="Google Shape;461;p3"/>
            <p:cNvSpPr/>
            <p:nvPr/>
          </p:nvSpPr>
          <p:spPr>
            <a:xfrm>
              <a:off x="4344713" y="4932176"/>
              <a:ext cx="8451" cy="70340"/>
            </a:xfrm>
            <a:custGeom>
              <a:avLst/>
              <a:gdLst/>
              <a:ahLst/>
              <a:cxnLst/>
              <a:rect l="l" t="t" r="r" b="b"/>
              <a:pathLst>
                <a:path w="170" h="1415" extrusionOk="0">
                  <a:moveTo>
                    <a:pt x="102" y="1"/>
                  </a:moveTo>
                  <a:lnTo>
                    <a:pt x="35" y="102"/>
                  </a:lnTo>
                  <a:lnTo>
                    <a:pt x="1" y="236"/>
                  </a:lnTo>
                  <a:lnTo>
                    <a:pt x="1" y="506"/>
                  </a:lnTo>
                  <a:lnTo>
                    <a:pt x="1" y="1314"/>
                  </a:lnTo>
                  <a:lnTo>
                    <a:pt x="1" y="1381"/>
                  </a:lnTo>
                  <a:lnTo>
                    <a:pt x="68" y="1415"/>
                  </a:lnTo>
                  <a:lnTo>
                    <a:pt x="136" y="1381"/>
                  </a:lnTo>
                  <a:lnTo>
                    <a:pt x="169" y="1314"/>
                  </a:lnTo>
                  <a:lnTo>
                    <a:pt x="169" y="506"/>
                  </a:lnTo>
                  <a:lnTo>
                    <a:pt x="169" y="236"/>
                  </a:lnTo>
                  <a:lnTo>
                    <a:pt x="169" y="102"/>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2" name="Google Shape;462;p3"/>
            <p:cNvSpPr/>
            <p:nvPr/>
          </p:nvSpPr>
          <p:spPr>
            <a:xfrm>
              <a:off x="4394920" y="4942217"/>
              <a:ext cx="28534" cy="38575"/>
            </a:xfrm>
            <a:custGeom>
              <a:avLst/>
              <a:gdLst/>
              <a:ahLst/>
              <a:cxnLst/>
              <a:rect l="l" t="t" r="r" b="b"/>
              <a:pathLst>
                <a:path w="574" h="776" extrusionOk="0">
                  <a:moveTo>
                    <a:pt x="169" y="1"/>
                  </a:moveTo>
                  <a:lnTo>
                    <a:pt x="136" y="68"/>
                  </a:lnTo>
                  <a:lnTo>
                    <a:pt x="136" y="135"/>
                  </a:lnTo>
                  <a:lnTo>
                    <a:pt x="169" y="203"/>
                  </a:lnTo>
                  <a:lnTo>
                    <a:pt x="237" y="270"/>
                  </a:lnTo>
                  <a:lnTo>
                    <a:pt x="304" y="337"/>
                  </a:lnTo>
                  <a:lnTo>
                    <a:pt x="270" y="371"/>
                  </a:lnTo>
                  <a:lnTo>
                    <a:pt x="35" y="573"/>
                  </a:lnTo>
                  <a:lnTo>
                    <a:pt x="35" y="607"/>
                  </a:lnTo>
                  <a:lnTo>
                    <a:pt x="1" y="674"/>
                  </a:lnTo>
                  <a:lnTo>
                    <a:pt x="68" y="741"/>
                  </a:lnTo>
                  <a:lnTo>
                    <a:pt x="136" y="775"/>
                  </a:lnTo>
                  <a:lnTo>
                    <a:pt x="169" y="775"/>
                  </a:lnTo>
                  <a:lnTo>
                    <a:pt x="203" y="741"/>
                  </a:lnTo>
                  <a:lnTo>
                    <a:pt x="405" y="539"/>
                  </a:lnTo>
                  <a:lnTo>
                    <a:pt x="506" y="438"/>
                  </a:lnTo>
                  <a:lnTo>
                    <a:pt x="540" y="405"/>
                  </a:lnTo>
                  <a:lnTo>
                    <a:pt x="573" y="337"/>
                  </a:lnTo>
                  <a:lnTo>
                    <a:pt x="573" y="304"/>
                  </a:lnTo>
                  <a:lnTo>
                    <a:pt x="540" y="236"/>
                  </a:lnTo>
                  <a:lnTo>
                    <a:pt x="439" y="135"/>
                  </a:lnTo>
                  <a:lnTo>
                    <a:pt x="371" y="102"/>
                  </a:lnTo>
                  <a:lnTo>
                    <a:pt x="304" y="68"/>
                  </a:lnTo>
                  <a:lnTo>
                    <a:pt x="2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3" name="Google Shape;463;p3"/>
            <p:cNvSpPr/>
            <p:nvPr/>
          </p:nvSpPr>
          <p:spPr>
            <a:xfrm>
              <a:off x="4399940" y="4500394"/>
              <a:ext cx="55327" cy="45236"/>
            </a:xfrm>
            <a:custGeom>
              <a:avLst/>
              <a:gdLst/>
              <a:ahLst/>
              <a:cxnLst/>
              <a:rect l="l" t="t" r="r" b="b"/>
              <a:pathLst>
                <a:path w="1113" h="910" extrusionOk="0">
                  <a:moveTo>
                    <a:pt x="944" y="0"/>
                  </a:moveTo>
                  <a:lnTo>
                    <a:pt x="876" y="34"/>
                  </a:lnTo>
                  <a:lnTo>
                    <a:pt x="876" y="101"/>
                  </a:lnTo>
                  <a:lnTo>
                    <a:pt x="876" y="236"/>
                  </a:lnTo>
                  <a:lnTo>
                    <a:pt x="843" y="337"/>
                  </a:lnTo>
                  <a:lnTo>
                    <a:pt x="775" y="438"/>
                  </a:lnTo>
                  <a:lnTo>
                    <a:pt x="641" y="472"/>
                  </a:lnTo>
                  <a:lnTo>
                    <a:pt x="405" y="472"/>
                  </a:lnTo>
                  <a:lnTo>
                    <a:pt x="405" y="404"/>
                  </a:lnTo>
                  <a:lnTo>
                    <a:pt x="405" y="337"/>
                  </a:lnTo>
                  <a:lnTo>
                    <a:pt x="439" y="236"/>
                  </a:lnTo>
                  <a:lnTo>
                    <a:pt x="439" y="202"/>
                  </a:lnTo>
                  <a:lnTo>
                    <a:pt x="371" y="202"/>
                  </a:lnTo>
                  <a:lnTo>
                    <a:pt x="237" y="303"/>
                  </a:lnTo>
                  <a:lnTo>
                    <a:pt x="68" y="337"/>
                  </a:lnTo>
                  <a:lnTo>
                    <a:pt x="1" y="371"/>
                  </a:lnTo>
                  <a:lnTo>
                    <a:pt x="1" y="472"/>
                  </a:lnTo>
                  <a:lnTo>
                    <a:pt x="169" y="842"/>
                  </a:lnTo>
                  <a:lnTo>
                    <a:pt x="203" y="909"/>
                  </a:lnTo>
                  <a:lnTo>
                    <a:pt x="371" y="909"/>
                  </a:lnTo>
                  <a:lnTo>
                    <a:pt x="405" y="876"/>
                  </a:lnTo>
                  <a:lnTo>
                    <a:pt x="405" y="808"/>
                  </a:lnTo>
                  <a:lnTo>
                    <a:pt x="371" y="674"/>
                  </a:lnTo>
                  <a:lnTo>
                    <a:pt x="607" y="674"/>
                  </a:lnTo>
                  <a:lnTo>
                    <a:pt x="809" y="640"/>
                  </a:lnTo>
                  <a:lnTo>
                    <a:pt x="944" y="539"/>
                  </a:lnTo>
                  <a:lnTo>
                    <a:pt x="1045" y="371"/>
                  </a:lnTo>
                  <a:lnTo>
                    <a:pt x="1112" y="236"/>
                  </a:lnTo>
                  <a:lnTo>
                    <a:pt x="1078" y="68"/>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4" name="Google Shape;464;p3"/>
            <p:cNvSpPr/>
            <p:nvPr/>
          </p:nvSpPr>
          <p:spPr>
            <a:xfrm>
              <a:off x="4269402" y="4289525"/>
              <a:ext cx="202568" cy="125567"/>
            </a:xfrm>
            <a:custGeom>
              <a:avLst/>
              <a:gdLst/>
              <a:ahLst/>
              <a:cxnLst/>
              <a:rect l="l" t="t" r="r" b="b"/>
              <a:pathLst>
                <a:path w="4075" h="2526" extrusionOk="0">
                  <a:moveTo>
                    <a:pt x="2930" y="236"/>
                  </a:moveTo>
                  <a:lnTo>
                    <a:pt x="3839" y="270"/>
                  </a:lnTo>
                  <a:lnTo>
                    <a:pt x="3839" y="1280"/>
                  </a:lnTo>
                  <a:lnTo>
                    <a:pt x="3873" y="2256"/>
                  </a:lnTo>
                  <a:lnTo>
                    <a:pt x="2055" y="2189"/>
                  </a:lnTo>
                  <a:lnTo>
                    <a:pt x="1112" y="2189"/>
                  </a:lnTo>
                  <a:lnTo>
                    <a:pt x="237" y="2222"/>
                  </a:lnTo>
                  <a:lnTo>
                    <a:pt x="203" y="2222"/>
                  </a:lnTo>
                  <a:lnTo>
                    <a:pt x="237" y="2189"/>
                  </a:lnTo>
                  <a:lnTo>
                    <a:pt x="237" y="1953"/>
                  </a:lnTo>
                  <a:lnTo>
                    <a:pt x="237" y="1717"/>
                  </a:lnTo>
                  <a:lnTo>
                    <a:pt x="203" y="1246"/>
                  </a:lnTo>
                  <a:lnTo>
                    <a:pt x="203" y="741"/>
                  </a:lnTo>
                  <a:lnTo>
                    <a:pt x="237" y="236"/>
                  </a:lnTo>
                  <a:close/>
                  <a:moveTo>
                    <a:pt x="1112" y="0"/>
                  </a:moveTo>
                  <a:lnTo>
                    <a:pt x="237" y="68"/>
                  </a:lnTo>
                  <a:lnTo>
                    <a:pt x="203" y="101"/>
                  </a:lnTo>
                  <a:lnTo>
                    <a:pt x="136" y="101"/>
                  </a:lnTo>
                  <a:lnTo>
                    <a:pt x="102" y="135"/>
                  </a:lnTo>
                  <a:lnTo>
                    <a:pt x="35" y="674"/>
                  </a:lnTo>
                  <a:lnTo>
                    <a:pt x="1" y="1246"/>
                  </a:lnTo>
                  <a:lnTo>
                    <a:pt x="1" y="1751"/>
                  </a:lnTo>
                  <a:lnTo>
                    <a:pt x="35" y="1987"/>
                  </a:lnTo>
                  <a:lnTo>
                    <a:pt x="136" y="2189"/>
                  </a:lnTo>
                  <a:lnTo>
                    <a:pt x="169" y="2222"/>
                  </a:lnTo>
                  <a:lnTo>
                    <a:pt x="169" y="2290"/>
                  </a:lnTo>
                  <a:lnTo>
                    <a:pt x="203" y="2323"/>
                  </a:lnTo>
                  <a:lnTo>
                    <a:pt x="641" y="2391"/>
                  </a:lnTo>
                  <a:lnTo>
                    <a:pt x="1112" y="2458"/>
                  </a:lnTo>
                  <a:lnTo>
                    <a:pt x="2021" y="2525"/>
                  </a:lnTo>
                  <a:lnTo>
                    <a:pt x="2964" y="2525"/>
                  </a:lnTo>
                  <a:lnTo>
                    <a:pt x="3873" y="2458"/>
                  </a:lnTo>
                  <a:lnTo>
                    <a:pt x="3906" y="2525"/>
                  </a:lnTo>
                  <a:lnTo>
                    <a:pt x="3974" y="2525"/>
                  </a:lnTo>
                  <a:lnTo>
                    <a:pt x="4041" y="2492"/>
                  </a:lnTo>
                  <a:lnTo>
                    <a:pt x="4075" y="2424"/>
                  </a:lnTo>
                  <a:lnTo>
                    <a:pt x="4075" y="1280"/>
                  </a:lnTo>
                  <a:lnTo>
                    <a:pt x="4041" y="707"/>
                  </a:lnTo>
                  <a:lnTo>
                    <a:pt x="4007" y="169"/>
                  </a:lnTo>
                  <a:lnTo>
                    <a:pt x="4007" y="101"/>
                  </a:lnTo>
                  <a:lnTo>
                    <a:pt x="3974" y="68"/>
                  </a:lnTo>
                  <a:lnTo>
                    <a:pt x="3873" y="68"/>
                  </a:lnTo>
                  <a:lnTo>
                    <a:pt x="296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5" name="Google Shape;465;p3"/>
            <p:cNvSpPr/>
            <p:nvPr/>
          </p:nvSpPr>
          <p:spPr>
            <a:xfrm>
              <a:off x="4348093" y="4430105"/>
              <a:ext cx="132278" cy="262817"/>
            </a:xfrm>
            <a:custGeom>
              <a:avLst/>
              <a:gdLst/>
              <a:ahLst/>
              <a:cxnLst/>
              <a:rect l="l" t="t" r="r" b="b"/>
              <a:pathLst>
                <a:path w="2661" h="5287" extrusionOk="0">
                  <a:moveTo>
                    <a:pt x="2492" y="202"/>
                  </a:moveTo>
                  <a:lnTo>
                    <a:pt x="2424" y="472"/>
                  </a:lnTo>
                  <a:lnTo>
                    <a:pt x="2391" y="775"/>
                  </a:lnTo>
                  <a:lnTo>
                    <a:pt x="2391" y="1347"/>
                  </a:lnTo>
                  <a:lnTo>
                    <a:pt x="2424" y="1953"/>
                  </a:lnTo>
                  <a:lnTo>
                    <a:pt x="2424" y="2525"/>
                  </a:lnTo>
                  <a:lnTo>
                    <a:pt x="2391" y="3771"/>
                  </a:lnTo>
                  <a:lnTo>
                    <a:pt x="2323" y="5017"/>
                  </a:lnTo>
                  <a:lnTo>
                    <a:pt x="1684" y="5017"/>
                  </a:lnTo>
                  <a:lnTo>
                    <a:pt x="1313" y="4983"/>
                  </a:lnTo>
                  <a:lnTo>
                    <a:pt x="1111" y="4983"/>
                  </a:lnTo>
                  <a:lnTo>
                    <a:pt x="943" y="5017"/>
                  </a:lnTo>
                  <a:lnTo>
                    <a:pt x="977" y="4344"/>
                  </a:lnTo>
                  <a:lnTo>
                    <a:pt x="977" y="3704"/>
                  </a:lnTo>
                  <a:lnTo>
                    <a:pt x="909" y="2424"/>
                  </a:lnTo>
                  <a:lnTo>
                    <a:pt x="943" y="2357"/>
                  </a:lnTo>
                  <a:lnTo>
                    <a:pt x="943" y="2290"/>
                  </a:lnTo>
                  <a:lnTo>
                    <a:pt x="909" y="2222"/>
                  </a:lnTo>
                  <a:lnTo>
                    <a:pt x="808" y="2222"/>
                  </a:lnTo>
                  <a:lnTo>
                    <a:pt x="303" y="2323"/>
                  </a:lnTo>
                  <a:lnTo>
                    <a:pt x="270" y="1751"/>
                  </a:lnTo>
                  <a:lnTo>
                    <a:pt x="236" y="1179"/>
                  </a:lnTo>
                  <a:lnTo>
                    <a:pt x="236" y="674"/>
                  </a:lnTo>
                  <a:lnTo>
                    <a:pt x="236" y="438"/>
                  </a:lnTo>
                  <a:lnTo>
                    <a:pt x="202" y="202"/>
                  </a:lnTo>
                  <a:lnTo>
                    <a:pt x="202" y="202"/>
                  </a:lnTo>
                  <a:lnTo>
                    <a:pt x="775" y="236"/>
                  </a:lnTo>
                  <a:lnTo>
                    <a:pt x="1347" y="236"/>
                  </a:lnTo>
                  <a:lnTo>
                    <a:pt x="2458" y="202"/>
                  </a:lnTo>
                  <a:close/>
                  <a:moveTo>
                    <a:pt x="775" y="0"/>
                  </a:moveTo>
                  <a:lnTo>
                    <a:pt x="202" y="68"/>
                  </a:lnTo>
                  <a:lnTo>
                    <a:pt x="169" y="101"/>
                  </a:lnTo>
                  <a:lnTo>
                    <a:pt x="101" y="68"/>
                  </a:lnTo>
                  <a:lnTo>
                    <a:pt x="68" y="101"/>
                  </a:lnTo>
                  <a:lnTo>
                    <a:pt x="0" y="371"/>
                  </a:lnTo>
                  <a:lnTo>
                    <a:pt x="0" y="640"/>
                  </a:lnTo>
                  <a:lnTo>
                    <a:pt x="0" y="1179"/>
                  </a:lnTo>
                  <a:lnTo>
                    <a:pt x="0" y="1785"/>
                  </a:lnTo>
                  <a:lnTo>
                    <a:pt x="0" y="2121"/>
                  </a:lnTo>
                  <a:lnTo>
                    <a:pt x="68" y="2424"/>
                  </a:lnTo>
                  <a:lnTo>
                    <a:pt x="68" y="2458"/>
                  </a:lnTo>
                  <a:lnTo>
                    <a:pt x="135" y="2492"/>
                  </a:lnTo>
                  <a:lnTo>
                    <a:pt x="270" y="2492"/>
                  </a:lnTo>
                  <a:lnTo>
                    <a:pt x="741" y="2458"/>
                  </a:lnTo>
                  <a:lnTo>
                    <a:pt x="741" y="3805"/>
                  </a:lnTo>
                  <a:lnTo>
                    <a:pt x="741" y="4478"/>
                  </a:lnTo>
                  <a:lnTo>
                    <a:pt x="775" y="5152"/>
                  </a:lnTo>
                  <a:lnTo>
                    <a:pt x="808" y="5185"/>
                  </a:lnTo>
                  <a:lnTo>
                    <a:pt x="876" y="5219"/>
                  </a:lnTo>
                  <a:lnTo>
                    <a:pt x="909" y="5185"/>
                  </a:lnTo>
                  <a:lnTo>
                    <a:pt x="943" y="5152"/>
                  </a:lnTo>
                  <a:lnTo>
                    <a:pt x="943" y="5118"/>
                  </a:lnTo>
                  <a:lnTo>
                    <a:pt x="1078" y="5185"/>
                  </a:lnTo>
                  <a:lnTo>
                    <a:pt x="1246" y="5219"/>
                  </a:lnTo>
                  <a:lnTo>
                    <a:pt x="1549" y="5219"/>
                  </a:lnTo>
                  <a:lnTo>
                    <a:pt x="1953" y="5253"/>
                  </a:lnTo>
                  <a:lnTo>
                    <a:pt x="2357" y="5253"/>
                  </a:lnTo>
                  <a:lnTo>
                    <a:pt x="2424" y="5286"/>
                  </a:lnTo>
                  <a:lnTo>
                    <a:pt x="2492" y="5253"/>
                  </a:lnTo>
                  <a:lnTo>
                    <a:pt x="2525" y="5253"/>
                  </a:lnTo>
                  <a:lnTo>
                    <a:pt x="2593" y="5219"/>
                  </a:lnTo>
                  <a:lnTo>
                    <a:pt x="2626" y="5152"/>
                  </a:lnTo>
                  <a:lnTo>
                    <a:pt x="2593" y="5084"/>
                  </a:lnTo>
                  <a:lnTo>
                    <a:pt x="2525" y="5017"/>
                  </a:lnTo>
                  <a:lnTo>
                    <a:pt x="2593" y="3771"/>
                  </a:lnTo>
                  <a:lnTo>
                    <a:pt x="2626" y="2525"/>
                  </a:lnTo>
                  <a:lnTo>
                    <a:pt x="2660" y="1347"/>
                  </a:lnTo>
                  <a:lnTo>
                    <a:pt x="2660" y="741"/>
                  </a:lnTo>
                  <a:lnTo>
                    <a:pt x="2593" y="438"/>
                  </a:lnTo>
                  <a:lnTo>
                    <a:pt x="2525" y="169"/>
                  </a:lnTo>
                  <a:lnTo>
                    <a:pt x="2559" y="135"/>
                  </a:lnTo>
                  <a:lnTo>
                    <a:pt x="2559" y="68"/>
                  </a:lnTo>
                  <a:lnTo>
                    <a:pt x="252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6" name="Google Shape;466;p3"/>
            <p:cNvSpPr/>
            <p:nvPr/>
          </p:nvSpPr>
          <p:spPr>
            <a:xfrm>
              <a:off x="4252699" y="4947238"/>
              <a:ext cx="41856" cy="25153"/>
            </a:xfrm>
            <a:custGeom>
              <a:avLst/>
              <a:gdLst/>
              <a:ahLst/>
              <a:cxnLst/>
              <a:rect l="l" t="t" r="r" b="b"/>
              <a:pathLst>
                <a:path w="842" h="506" extrusionOk="0">
                  <a:moveTo>
                    <a:pt x="34" y="1"/>
                  </a:moveTo>
                  <a:lnTo>
                    <a:pt x="0" y="68"/>
                  </a:lnTo>
                  <a:lnTo>
                    <a:pt x="0" y="135"/>
                  </a:lnTo>
                  <a:lnTo>
                    <a:pt x="101" y="304"/>
                  </a:lnTo>
                  <a:lnTo>
                    <a:pt x="236" y="472"/>
                  </a:lnTo>
                  <a:lnTo>
                    <a:pt x="270" y="506"/>
                  </a:lnTo>
                  <a:lnTo>
                    <a:pt x="303" y="506"/>
                  </a:lnTo>
                  <a:lnTo>
                    <a:pt x="371" y="472"/>
                  </a:lnTo>
                  <a:lnTo>
                    <a:pt x="472" y="472"/>
                  </a:lnTo>
                  <a:lnTo>
                    <a:pt x="640" y="304"/>
                  </a:lnTo>
                  <a:lnTo>
                    <a:pt x="842" y="169"/>
                  </a:lnTo>
                  <a:lnTo>
                    <a:pt x="842" y="102"/>
                  </a:lnTo>
                  <a:lnTo>
                    <a:pt x="842" y="34"/>
                  </a:lnTo>
                  <a:lnTo>
                    <a:pt x="775" y="1"/>
                  </a:lnTo>
                  <a:lnTo>
                    <a:pt x="707" y="1"/>
                  </a:lnTo>
                  <a:lnTo>
                    <a:pt x="539" y="135"/>
                  </a:lnTo>
                  <a:lnTo>
                    <a:pt x="371" y="304"/>
                  </a:lnTo>
                  <a:lnTo>
                    <a:pt x="270" y="169"/>
                  </a:lnTo>
                  <a:lnTo>
                    <a:pt x="135"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7" name="Google Shape;467;p3"/>
            <p:cNvSpPr/>
            <p:nvPr/>
          </p:nvSpPr>
          <p:spPr>
            <a:xfrm>
              <a:off x="2443504" y="4492043"/>
              <a:ext cx="56918" cy="46877"/>
            </a:xfrm>
            <a:custGeom>
              <a:avLst/>
              <a:gdLst/>
              <a:ahLst/>
              <a:cxnLst/>
              <a:rect l="l" t="t" r="r" b="b"/>
              <a:pathLst>
                <a:path w="1145" h="943" extrusionOk="0">
                  <a:moveTo>
                    <a:pt x="1044" y="0"/>
                  </a:moveTo>
                  <a:lnTo>
                    <a:pt x="1010" y="34"/>
                  </a:lnTo>
                  <a:lnTo>
                    <a:pt x="976" y="236"/>
                  </a:lnTo>
                  <a:lnTo>
                    <a:pt x="976" y="438"/>
                  </a:lnTo>
                  <a:lnTo>
                    <a:pt x="976" y="505"/>
                  </a:lnTo>
                  <a:lnTo>
                    <a:pt x="943" y="471"/>
                  </a:lnTo>
                  <a:lnTo>
                    <a:pt x="774" y="337"/>
                  </a:lnTo>
                  <a:lnTo>
                    <a:pt x="640" y="202"/>
                  </a:lnTo>
                  <a:lnTo>
                    <a:pt x="572" y="168"/>
                  </a:lnTo>
                  <a:lnTo>
                    <a:pt x="505" y="202"/>
                  </a:lnTo>
                  <a:lnTo>
                    <a:pt x="471" y="236"/>
                  </a:lnTo>
                  <a:lnTo>
                    <a:pt x="471" y="303"/>
                  </a:lnTo>
                  <a:lnTo>
                    <a:pt x="471" y="337"/>
                  </a:lnTo>
                  <a:lnTo>
                    <a:pt x="606" y="471"/>
                  </a:lnTo>
                  <a:lnTo>
                    <a:pt x="370" y="471"/>
                  </a:lnTo>
                  <a:lnTo>
                    <a:pt x="202" y="438"/>
                  </a:lnTo>
                  <a:lnTo>
                    <a:pt x="101" y="438"/>
                  </a:lnTo>
                  <a:lnTo>
                    <a:pt x="34" y="471"/>
                  </a:lnTo>
                  <a:lnTo>
                    <a:pt x="0" y="505"/>
                  </a:lnTo>
                  <a:lnTo>
                    <a:pt x="34" y="539"/>
                  </a:lnTo>
                  <a:lnTo>
                    <a:pt x="67" y="572"/>
                  </a:lnTo>
                  <a:lnTo>
                    <a:pt x="168" y="606"/>
                  </a:lnTo>
                  <a:lnTo>
                    <a:pt x="303" y="640"/>
                  </a:lnTo>
                  <a:lnTo>
                    <a:pt x="606" y="673"/>
                  </a:lnTo>
                  <a:lnTo>
                    <a:pt x="471" y="741"/>
                  </a:lnTo>
                  <a:lnTo>
                    <a:pt x="438" y="774"/>
                  </a:lnTo>
                  <a:lnTo>
                    <a:pt x="438" y="842"/>
                  </a:lnTo>
                  <a:lnTo>
                    <a:pt x="471" y="909"/>
                  </a:lnTo>
                  <a:lnTo>
                    <a:pt x="539" y="909"/>
                  </a:lnTo>
                  <a:lnTo>
                    <a:pt x="774" y="808"/>
                  </a:lnTo>
                  <a:lnTo>
                    <a:pt x="976" y="640"/>
                  </a:lnTo>
                  <a:lnTo>
                    <a:pt x="976" y="842"/>
                  </a:lnTo>
                  <a:lnTo>
                    <a:pt x="1010" y="909"/>
                  </a:lnTo>
                  <a:lnTo>
                    <a:pt x="1044" y="943"/>
                  </a:lnTo>
                  <a:lnTo>
                    <a:pt x="1111" y="909"/>
                  </a:lnTo>
                  <a:lnTo>
                    <a:pt x="1145" y="842"/>
                  </a:lnTo>
                  <a:lnTo>
                    <a:pt x="1145" y="438"/>
                  </a:lnTo>
                  <a:lnTo>
                    <a:pt x="1145" y="236"/>
                  </a:lnTo>
                  <a:lnTo>
                    <a:pt x="1111" y="34"/>
                  </a:lnTo>
                  <a:lnTo>
                    <a:pt x="1077" y="34"/>
                  </a:lnTo>
                  <a:lnTo>
                    <a:pt x="104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8" name="Google Shape;468;p3"/>
            <p:cNvSpPr/>
            <p:nvPr/>
          </p:nvSpPr>
          <p:spPr>
            <a:xfrm>
              <a:off x="4026767" y="4707934"/>
              <a:ext cx="125567" cy="135609"/>
            </a:xfrm>
            <a:custGeom>
              <a:avLst/>
              <a:gdLst/>
              <a:ahLst/>
              <a:cxnLst/>
              <a:rect l="l" t="t" r="r" b="b"/>
              <a:pathLst>
                <a:path w="2526" h="2728" extrusionOk="0">
                  <a:moveTo>
                    <a:pt x="202" y="169"/>
                  </a:moveTo>
                  <a:lnTo>
                    <a:pt x="741" y="236"/>
                  </a:lnTo>
                  <a:lnTo>
                    <a:pt x="1279" y="270"/>
                  </a:lnTo>
                  <a:lnTo>
                    <a:pt x="2357" y="236"/>
                  </a:lnTo>
                  <a:lnTo>
                    <a:pt x="2357" y="236"/>
                  </a:lnTo>
                  <a:lnTo>
                    <a:pt x="2289" y="775"/>
                  </a:lnTo>
                  <a:lnTo>
                    <a:pt x="2256" y="1347"/>
                  </a:lnTo>
                  <a:lnTo>
                    <a:pt x="2256" y="1886"/>
                  </a:lnTo>
                  <a:lnTo>
                    <a:pt x="2289" y="2424"/>
                  </a:lnTo>
                  <a:lnTo>
                    <a:pt x="2289"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0" y="2525"/>
                  </a:lnTo>
                  <a:lnTo>
                    <a:pt x="2458" y="2492"/>
                  </a:lnTo>
                  <a:lnTo>
                    <a:pt x="2458" y="2424"/>
                  </a:lnTo>
                  <a:lnTo>
                    <a:pt x="2491" y="1886"/>
                  </a:lnTo>
                  <a:lnTo>
                    <a:pt x="2525" y="1313"/>
                  </a:lnTo>
                  <a:lnTo>
                    <a:pt x="2491" y="775"/>
                  </a:lnTo>
                  <a:lnTo>
                    <a:pt x="2458" y="202"/>
                  </a:lnTo>
                  <a:lnTo>
                    <a:pt x="2491" y="169"/>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9" name="Google Shape;469;p3"/>
            <p:cNvSpPr/>
            <p:nvPr/>
          </p:nvSpPr>
          <p:spPr>
            <a:xfrm>
              <a:off x="2553959" y="4848514"/>
              <a:ext cx="125567" cy="155692"/>
            </a:xfrm>
            <a:custGeom>
              <a:avLst/>
              <a:gdLst/>
              <a:ahLst/>
              <a:cxnLst/>
              <a:rect l="l" t="t" r="r" b="b"/>
              <a:pathLst>
                <a:path w="2526" h="3132" extrusionOk="0">
                  <a:moveTo>
                    <a:pt x="202" y="169"/>
                  </a:moveTo>
                  <a:lnTo>
                    <a:pt x="741" y="236"/>
                  </a:lnTo>
                  <a:lnTo>
                    <a:pt x="1280" y="270"/>
                  </a:lnTo>
                  <a:lnTo>
                    <a:pt x="2357" y="236"/>
                  </a:lnTo>
                  <a:lnTo>
                    <a:pt x="2290" y="842"/>
                  </a:lnTo>
                  <a:lnTo>
                    <a:pt x="2256" y="1549"/>
                  </a:lnTo>
                  <a:lnTo>
                    <a:pt x="2256" y="2222"/>
                  </a:lnTo>
                  <a:lnTo>
                    <a:pt x="2290" y="2828"/>
                  </a:lnTo>
                  <a:lnTo>
                    <a:pt x="2290" y="2862"/>
                  </a:lnTo>
                  <a:lnTo>
                    <a:pt x="2256" y="2862"/>
                  </a:lnTo>
                  <a:lnTo>
                    <a:pt x="2020" y="2828"/>
                  </a:lnTo>
                  <a:lnTo>
                    <a:pt x="808" y="2828"/>
                  </a:lnTo>
                  <a:lnTo>
                    <a:pt x="303" y="2795"/>
                  </a:lnTo>
                  <a:lnTo>
                    <a:pt x="236" y="1482"/>
                  </a:lnTo>
                  <a:lnTo>
                    <a:pt x="202" y="169"/>
                  </a:lnTo>
                  <a:close/>
                  <a:moveTo>
                    <a:pt x="741" y="0"/>
                  </a:moveTo>
                  <a:lnTo>
                    <a:pt x="168" y="34"/>
                  </a:lnTo>
                  <a:lnTo>
                    <a:pt x="135" y="34"/>
                  </a:lnTo>
                  <a:lnTo>
                    <a:pt x="101" y="101"/>
                  </a:lnTo>
                  <a:lnTo>
                    <a:pt x="67" y="101"/>
                  </a:lnTo>
                  <a:lnTo>
                    <a:pt x="34" y="169"/>
                  </a:lnTo>
                  <a:lnTo>
                    <a:pt x="0" y="842"/>
                  </a:lnTo>
                  <a:lnTo>
                    <a:pt x="0" y="1616"/>
                  </a:lnTo>
                  <a:lnTo>
                    <a:pt x="34" y="2391"/>
                  </a:lnTo>
                  <a:lnTo>
                    <a:pt x="101" y="3064"/>
                  </a:lnTo>
                  <a:lnTo>
                    <a:pt x="135" y="3098"/>
                  </a:lnTo>
                  <a:lnTo>
                    <a:pt x="168" y="3132"/>
                  </a:lnTo>
                  <a:lnTo>
                    <a:pt x="236" y="3132"/>
                  </a:lnTo>
                  <a:lnTo>
                    <a:pt x="303" y="3098"/>
                  </a:lnTo>
                  <a:lnTo>
                    <a:pt x="337" y="3064"/>
                  </a:lnTo>
                  <a:lnTo>
                    <a:pt x="337" y="3030"/>
                  </a:lnTo>
                  <a:lnTo>
                    <a:pt x="337" y="2963"/>
                  </a:lnTo>
                  <a:lnTo>
                    <a:pt x="808" y="3064"/>
                  </a:lnTo>
                  <a:lnTo>
                    <a:pt x="1313" y="3098"/>
                  </a:lnTo>
                  <a:lnTo>
                    <a:pt x="1818" y="3098"/>
                  </a:lnTo>
                  <a:lnTo>
                    <a:pt x="2054" y="3064"/>
                  </a:lnTo>
                  <a:lnTo>
                    <a:pt x="2256" y="3030"/>
                  </a:lnTo>
                  <a:lnTo>
                    <a:pt x="2323" y="2997"/>
                  </a:lnTo>
                  <a:lnTo>
                    <a:pt x="2323" y="2896"/>
                  </a:lnTo>
                  <a:lnTo>
                    <a:pt x="2357" y="2929"/>
                  </a:lnTo>
                  <a:lnTo>
                    <a:pt x="2391" y="2929"/>
                  </a:lnTo>
                  <a:lnTo>
                    <a:pt x="2458" y="2896"/>
                  </a:lnTo>
                  <a:lnTo>
                    <a:pt x="2458" y="2828"/>
                  </a:lnTo>
                  <a:lnTo>
                    <a:pt x="2492" y="2222"/>
                  </a:lnTo>
                  <a:lnTo>
                    <a:pt x="2525" y="1515"/>
                  </a:lnTo>
                  <a:lnTo>
                    <a:pt x="2492" y="808"/>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0" name="Google Shape;470;p3"/>
            <p:cNvSpPr/>
            <p:nvPr/>
          </p:nvSpPr>
          <p:spPr>
            <a:xfrm>
              <a:off x="2409999" y="4426774"/>
              <a:ext cx="205899" cy="130588"/>
            </a:xfrm>
            <a:custGeom>
              <a:avLst/>
              <a:gdLst/>
              <a:ahLst/>
              <a:cxnLst/>
              <a:rect l="l" t="t" r="r" b="b"/>
              <a:pathLst>
                <a:path w="4142" h="2627" extrusionOk="0">
                  <a:moveTo>
                    <a:pt x="1112" y="202"/>
                  </a:moveTo>
                  <a:lnTo>
                    <a:pt x="1953" y="236"/>
                  </a:lnTo>
                  <a:lnTo>
                    <a:pt x="2896" y="269"/>
                  </a:lnTo>
                  <a:lnTo>
                    <a:pt x="3873" y="370"/>
                  </a:lnTo>
                  <a:lnTo>
                    <a:pt x="3873" y="1414"/>
                  </a:lnTo>
                  <a:lnTo>
                    <a:pt x="3805" y="1885"/>
                  </a:lnTo>
                  <a:lnTo>
                    <a:pt x="3805" y="2357"/>
                  </a:lnTo>
                  <a:lnTo>
                    <a:pt x="3671" y="2289"/>
                  </a:lnTo>
                  <a:lnTo>
                    <a:pt x="3536" y="2222"/>
                  </a:lnTo>
                  <a:lnTo>
                    <a:pt x="3233" y="2188"/>
                  </a:lnTo>
                  <a:lnTo>
                    <a:pt x="2930" y="2222"/>
                  </a:lnTo>
                  <a:lnTo>
                    <a:pt x="2660" y="2222"/>
                  </a:lnTo>
                  <a:lnTo>
                    <a:pt x="2088" y="2289"/>
                  </a:lnTo>
                  <a:lnTo>
                    <a:pt x="1549" y="2323"/>
                  </a:lnTo>
                  <a:lnTo>
                    <a:pt x="943" y="2323"/>
                  </a:lnTo>
                  <a:lnTo>
                    <a:pt x="640" y="2289"/>
                  </a:lnTo>
                  <a:lnTo>
                    <a:pt x="337" y="2323"/>
                  </a:lnTo>
                  <a:lnTo>
                    <a:pt x="270" y="1751"/>
                  </a:lnTo>
                  <a:lnTo>
                    <a:pt x="236" y="1178"/>
                  </a:lnTo>
                  <a:lnTo>
                    <a:pt x="270" y="707"/>
                  </a:lnTo>
                  <a:lnTo>
                    <a:pt x="270" y="471"/>
                  </a:lnTo>
                  <a:lnTo>
                    <a:pt x="236" y="269"/>
                  </a:lnTo>
                  <a:lnTo>
                    <a:pt x="270" y="269"/>
                  </a:lnTo>
                  <a:lnTo>
                    <a:pt x="674" y="202"/>
                  </a:lnTo>
                  <a:close/>
                  <a:moveTo>
                    <a:pt x="775" y="0"/>
                  </a:moveTo>
                  <a:lnTo>
                    <a:pt x="539" y="34"/>
                  </a:lnTo>
                  <a:lnTo>
                    <a:pt x="304" y="101"/>
                  </a:lnTo>
                  <a:lnTo>
                    <a:pt x="270" y="101"/>
                  </a:lnTo>
                  <a:lnTo>
                    <a:pt x="236" y="135"/>
                  </a:lnTo>
                  <a:lnTo>
                    <a:pt x="236" y="236"/>
                  </a:lnTo>
                  <a:lnTo>
                    <a:pt x="203" y="135"/>
                  </a:lnTo>
                  <a:lnTo>
                    <a:pt x="169" y="135"/>
                  </a:lnTo>
                  <a:lnTo>
                    <a:pt x="102" y="236"/>
                  </a:lnTo>
                  <a:lnTo>
                    <a:pt x="68" y="370"/>
                  </a:lnTo>
                  <a:lnTo>
                    <a:pt x="1" y="640"/>
                  </a:lnTo>
                  <a:lnTo>
                    <a:pt x="1" y="1178"/>
                  </a:lnTo>
                  <a:lnTo>
                    <a:pt x="34" y="1784"/>
                  </a:lnTo>
                  <a:lnTo>
                    <a:pt x="102" y="2390"/>
                  </a:lnTo>
                  <a:lnTo>
                    <a:pt x="169" y="2458"/>
                  </a:lnTo>
                  <a:lnTo>
                    <a:pt x="304" y="2458"/>
                  </a:lnTo>
                  <a:lnTo>
                    <a:pt x="337" y="2390"/>
                  </a:lnTo>
                  <a:lnTo>
                    <a:pt x="539" y="2458"/>
                  </a:lnTo>
                  <a:lnTo>
                    <a:pt x="741" y="2491"/>
                  </a:lnTo>
                  <a:lnTo>
                    <a:pt x="1145" y="2559"/>
                  </a:lnTo>
                  <a:lnTo>
                    <a:pt x="1583" y="2559"/>
                  </a:lnTo>
                  <a:lnTo>
                    <a:pt x="1987" y="2525"/>
                  </a:lnTo>
                  <a:lnTo>
                    <a:pt x="2458" y="2491"/>
                  </a:lnTo>
                  <a:lnTo>
                    <a:pt x="2896" y="2491"/>
                  </a:lnTo>
                  <a:lnTo>
                    <a:pt x="3334" y="2525"/>
                  </a:lnTo>
                  <a:lnTo>
                    <a:pt x="3805" y="2559"/>
                  </a:lnTo>
                  <a:lnTo>
                    <a:pt x="3839" y="2626"/>
                  </a:lnTo>
                  <a:lnTo>
                    <a:pt x="3940" y="2626"/>
                  </a:lnTo>
                  <a:lnTo>
                    <a:pt x="3974" y="2559"/>
                  </a:lnTo>
                  <a:lnTo>
                    <a:pt x="4075" y="2289"/>
                  </a:lnTo>
                  <a:lnTo>
                    <a:pt x="4108" y="2020"/>
                  </a:lnTo>
                  <a:lnTo>
                    <a:pt x="4142" y="1414"/>
                  </a:lnTo>
                  <a:lnTo>
                    <a:pt x="4142" y="741"/>
                  </a:lnTo>
                  <a:lnTo>
                    <a:pt x="4108" y="404"/>
                  </a:lnTo>
                  <a:lnTo>
                    <a:pt x="4075" y="67"/>
                  </a:lnTo>
                  <a:lnTo>
                    <a:pt x="4041" y="0"/>
                  </a:lnTo>
                  <a:lnTo>
                    <a:pt x="3974" y="0"/>
                  </a:lnTo>
                  <a:lnTo>
                    <a:pt x="3906" y="34"/>
                  </a:lnTo>
                  <a:lnTo>
                    <a:pt x="3873" y="101"/>
                  </a:lnTo>
                  <a:lnTo>
                    <a:pt x="3873" y="168"/>
                  </a:lnTo>
                  <a:lnTo>
                    <a:pt x="3031" y="67"/>
                  </a:lnTo>
                  <a:lnTo>
                    <a:pt x="2189"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1" name="Google Shape;471;p3"/>
            <p:cNvSpPr/>
            <p:nvPr/>
          </p:nvSpPr>
          <p:spPr>
            <a:xfrm>
              <a:off x="2416710" y="4195772"/>
              <a:ext cx="132278" cy="80381"/>
            </a:xfrm>
            <a:custGeom>
              <a:avLst/>
              <a:gdLst/>
              <a:ahLst/>
              <a:cxnLst/>
              <a:rect l="l" t="t" r="r" b="b"/>
              <a:pathLst>
                <a:path w="2661" h="1617" extrusionOk="0">
                  <a:moveTo>
                    <a:pt x="2189" y="203"/>
                  </a:moveTo>
                  <a:lnTo>
                    <a:pt x="2357" y="237"/>
                  </a:lnTo>
                  <a:lnTo>
                    <a:pt x="2391" y="270"/>
                  </a:lnTo>
                  <a:lnTo>
                    <a:pt x="2458" y="237"/>
                  </a:lnTo>
                  <a:lnTo>
                    <a:pt x="2458" y="371"/>
                  </a:lnTo>
                  <a:lnTo>
                    <a:pt x="2424" y="506"/>
                  </a:lnTo>
                  <a:lnTo>
                    <a:pt x="2424" y="775"/>
                  </a:lnTo>
                  <a:lnTo>
                    <a:pt x="2424" y="1078"/>
                  </a:lnTo>
                  <a:lnTo>
                    <a:pt x="2458" y="1381"/>
                  </a:lnTo>
                  <a:lnTo>
                    <a:pt x="1280" y="1381"/>
                  </a:lnTo>
                  <a:lnTo>
                    <a:pt x="707" y="1415"/>
                  </a:lnTo>
                  <a:lnTo>
                    <a:pt x="135" y="1482"/>
                  </a:lnTo>
                  <a:lnTo>
                    <a:pt x="169" y="1280"/>
                  </a:lnTo>
                  <a:lnTo>
                    <a:pt x="202" y="1078"/>
                  </a:lnTo>
                  <a:lnTo>
                    <a:pt x="202" y="708"/>
                  </a:lnTo>
                  <a:lnTo>
                    <a:pt x="202" y="439"/>
                  </a:lnTo>
                  <a:lnTo>
                    <a:pt x="202" y="304"/>
                  </a:lnTo>
                  <a:lnTo>
                    <a:pt x="202" y="203"/>
                  </a:lnTo>
                  <a:lnTo>
                    <a:pt x="371" y="237"/>
                  </a:lnTo>
                  <a:lnTo>
                    <a:pt x="1650" y="237"/>
                  </a:lnTo>
                  <a:lnTo>
                    <a:pt x="1987" y="203"/>
                  </a:lnTo>
                  <a:close/>
                  <a:moveTo>
                    <a:pt x="707" y="1"/>
                  </a:moveTo>
                  <a:lnTo>
                    <a:pt x="438" y="34"/>
                  </a:lnTo>
                  <a:lnTo>
                    <a:pt x="135" y="68"/>
                  </a:lnTo>
                  <a:lnTo>
                    <a:pt x="135" y="102"/>
                  </a:lnTo>
                  <a:lnTo>
                    <a:pt x="34" y="102"/>
                  </a:lnTo>
                  <a:lnTo>
                    <a:pt x="34" y="136"/>
                  </a:lnTo>
                  <a:lnTo>
                    <a:pt x="68" y="136"/>
                  </a:lnTo>
                  <a:lnTo>
                    <a:pt x="34" y="270"/>
                  </a:lnTo>
                  <a:lnTo>
                    <a:pt x="34" y="439"/>
                  </a:lnTo>
                  <a:lnTo>
                    <a:pt x="34" y="708"/>
                  </a:lnTo>
                  <a:lnTo>
                    <a:pt x="0" y="1078"/>
                  </a:lnTo>
                  <a:lnTo>
                    <a:pt x="0" y="1280"/>
                  </a:lnTo>
                  <a:lnTo>
                    <a:pt x="34" y="1482"/>
                  </a:lnTo>
                  <a:lnTo>
                    <a:pt x="68" y="1516"/>
                  </a:lnTo>
                  <a:lnTo>
                    <a:pt x="68" y="1550"/>
                  </a:lnTo>
                  <a:lnTo>
                    <a:pt x="101" y="1583"/>
                  </a:lnTo>
                  <a:lnTo>
                    <a:pt x="707" y="1617"/>
                  </a:lnTo>
                  <a:lnTo>
                    <a:pt x="1313" y="1617"/>
                  </a:lnTo>
                  <a:lnTo>
                    <a:pt x="2492" y="1583"/>
                  </a:lnTo>
                  <a:lnTo>
                    <a:pt x="2593" y="1583"/>
                  </a:lnTo>
                  <a:lnTo>
                    <a:pt x="2626" y="1550"/>
                  </a:lnTo>
                  <a:lnTo>
                    <a:pt x="2660" y="1482"/>
                  </a:lnTo>
                  <a:lnTo>
                    <a:pt x="2660" y="1449"/>
                  </a:lnTo>
                  <a:lnTo>
                    <a:pt x="2626" y="1381"/>
                  </a:lnTo>
                  <a:lnTo>
                    <a:pt x="2626" y="1078"/>
                  </a:lnTo>
                  <a:lnTo>
                    <a:pt x="2593" y="775"/>
                  </a:lnTo>
                  <a:lnTo>
                    <a:pt x="2626" y="439"/>
                  </a:lnTo>
                  <a:lnTo>
                    <a:pt x="2593" y="270"/>
                  </a:lnTo>
                  <a:lnTo>
                    <a:pt x="2559" y="136"/>
                  </a:lnTo>
                  <a:lnTo>
                    <a:pt x="2525" y="136"/>
                  </a:lnTo>
                  <a:lnTo>
                    <a:pt x="2492" y="102"/>
                  </a:lnTo>
                  <a:lnTo>
                    <a:pt x="2458" y="68"/>
                  </a:lnTo>
                  <a:lnTo>
                    <a:pt x="2323" y="34"/>
                  </a:lnTo>
                  <a:lnTo>
                    <a:pt x="2189" y="1"/>
                  </a:lnTo>
                  <a:lnTo>
                    <a:pt x="1886" y="1"/>
                  </a:lnTo>
                  <a:lnTo>
                    <a:pt x="1280"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2" name="Google Shape;472;p3"/>
            <p:cNvSpPr/>
            <p:nvPr/>
          </p:nvSpPr>
          <p:spPr>
            <a:xfrm>
              <a:off x="2409999" y="4850204"/>
              <a:ext cx="128948" cy="143960"/>
            </a:xfrm>
            <a:custGeom>
              <a:avLst/>
              <a:gdLst/>
              <a:ahLst/>
              <a:cxnLst/>
              <a:rect l="l" t="t" r="r" b="b"/>
              <a:pathLst>
                <a:path w="2594" h="2896" extrusionOk="0">
                  <a:moveTo>
                    <a:pt x="135" y="0"/>
                  </a:moveTo>
                  <a:lnTo>
                    <a:pt x="102" y="34"/>
                  </a:lnTo>
                  <a:lnTo>
                    <a:pt x="34" y="303"/>
                  </a:lnTo>
                  <a:lnTo>
                    <a:pt x="1" y="572"/>
                  </a:lnTo>
                  <a:lnTo>
                    <a:pt x="1" y="1111"/>
                  </a:lnTo>
                  <a:lnTo>
                    <a:pt x="1" y="1953"/>
                  </a:lnTo>
                  <a:lnTo>
                    <a:pt x="34" y="2390"/>
                  </a:lnTo>
                  <a:lnTo>
                    <a:pt x="102" y="2794"/>
                  </a:lnTo>
                  <a:lnTo>
                    <a:pt x="135" y="2828"/>
                  </a:lnTo>
                  <a:lnTo>
                    <a:pt x="236" y="2828"/>
                  </a:lnTo>
                  <a:lnTo>
                    <a:pt x="270" y="2761"/>
                  </a:lnTo>
                  <a:lnTo>
                    <a:pt x="270" y="2390"/>
                  </a:lnTo>
                  <a:lnTo>
                    <a:pt x="236" y="1919"/>
                  </a:lnTo>
                  <a:lnTo>
                    <a:pt x="236" y="1111"/>
                  </a:lnTo>
                  <a:lnTo>
                    <a:pt x="236" y="673"/>
                  </a:lnTo>
                  <a:lnTo>
                    <a:pt x="236" y="236"/>
                  </a:lnTo>
                  <a:lnTo>
                    <a:pt x="472" y="269"/>
                  </a:lnTo>
                  <a:lnTo>
                    <a:pt x="2290" y="269"/>
                  </a:lnTo>
                  <a:lnTo>
                    <a:pt x="2324" y="303"/>
                  </a:lnTo>
                  <a:lnTo>
                    <a:pt x="2357" y="337"/>
                  </a:lnTo>
                  <a:lnTo>
                    <a:pt x="2391" y="337"/>
                  </a:lnTo>
                  <a:lnTo>
                    <a:pt x="2391" y="505"/>
                  </a:lnTo>
                  <a:lnTo>
                    <a:pt x="2357" y="673"/>
                  </a:lnTo>
                  <a:lnTo>
                    <a:pt x="2357" y="1010"/>
                  </a:lnTo>
                  <a:lnTo>
                    <a:pt x="2324" y="1818"/>
                  </a:lnTo>
                  <a:lnTo>
                    <a:pt x="2324" y="2626"/>
                  </a:lnTo>
                  <a:lnTo>
                    <a:pt x="2122" y="2592"/>
                  </a:lnTo>
                  <a:lnTo>
                    <a:pt x="1852" y="2592"/>
                  </a:lnTo>
                  <a:lnTo>
                    <a:pt x="1381" y="2626"/>
                  </a:lnTo>
                  <a:lnTo>
                    <a:pt x="775" y="2592"/>
                  </a:lnTo>
                  <a:lnTo>
                    <a:pt x="640" y="2592"/>
                  </a:lnTo>
                  <a:lnTo>
                    <a:pt x="472" y="2626"/>
                  </a:lnTo>
                  <a:lnTo>
                    <a:pt x="371" y="2660"/>
                  </a:lnTo>
                  <a:lnTo>
                    <a:pt x="270" y="2761"/>
                  </a:lnTo>
                  <a:lnTo>
                    <a:pt x="337" y="2828"/>
                  </a:lnTo>
                  <a:lnTo>
                    <a:pt x="472" y="2895"/>
                  </a:lnTo>
                  <a:lnTo>
                    <a:pt x="2088" y="2895"/>
                  </a:lnTo>
                  <a:lnTo>
                    <a:pt x="2357" y="2862"/>
                  </a:lnTo>
                  <a:lnTo>
                    <a:pt x="2391" y="2895"/>
                  </a:lnTo>
                  <a:lnTo>
                    <a:pt x="2458" y="2895"/>
                  </a:lnTo>
                  <a:lnTo>
                    <a:pt x="2526" y="2862"/>
                  </a:lnTo>
                  <a:lnTo>
                    <a:pt x="2559" y="2794"/>
                  </a:lnTo>
                  <a:lnTo>
                    <a:pt x="2559" y="1178"/>
                  </a:lnTo>
                  <a:lnTo>
                    <a:pt x="2593" y="640"/>
                  </a:lnTo>
                  <a:lnTo>
                    <a:pt x="2559" y="404"/>
                  </a:lnTo>
                  <a:lnTo>
                    <a:pt x="2526" y="135"/>
                  </a:lnTo>
                  <a:lnTo>
                    <a:pt x="2492" y="135"/>
                  </a:lnTo>
                  <a:lnTo>
                    <a:pt x="2458" y="168"/>
                  </a:lnTo>
                  <a:lnTo>
                    <a:pt x="2391" y="101"/>
                  </a:lnTo>
                  <a:lnTo>
                    <a:pt x="2290" y="67"/>
                  </a:lnTo>
                  <a:lnTo>
                    <a:pt x="2088" y="67"/>
                  </a:lnTo>
                  <a:lnTo>
                    <a:pt x="1650" y="101"/>
                  </a:lnTo>
                  <a:lnTo>
                    <a:pt x="943" y="67"/>
                  </a:lnTo>
                  <a:lnTo>
                    <a:pt x="573" y="67"/>
                  </a:lnTo>
                  <a:lnTo>
                    <a:pt x="203" y="101"/>
                  </a:lnTo>
                  <a:lnTo>
                    <a:pt x="203"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3" name="Google Shape;473;p3"/>
            <p:cNvSpPr/>
            <p:nvPr/>
          </p:nvSpPr>
          <p:spPr>
            <a:xfrm>
              <a:off x="3735516" y="4850204"/>
              <a:ext cx="160712" cy="143960"/>
            </a:xfrm>
            <a:custGeom>
              <a:avLst/>
              <a:gdLst/>
              <a:ahLst/>
              <a:cxnLst/>
              <a:rect l="l" t="t" r="r" b="b"/>
              <a:pathLst>
                <a:path w="3233" h="2896" extrusionOk="0">
                  <a:moveTo>
                    <a:pt x="3031" y="0"/>
                  </a:moveTo>
                  <a:lnTo>
                    <a:pt x="2997" y="337"/>
                  </a:lnTo>
                  <a:lnTo>
                    <a:pt x="2997" y="640"/>
                  </a:lnTo>
                  <a:lnTo>
                    <a:pt x="2997" y="1313"/>
                  </a:lnTo>
                  <a:lnTo>
                    <a:pt x="2997" y="2020"/>
                  </a:lnTo>
                  <a:lnTo>
                    <a:pt x="2997" y="2357"/>
                  </a:lnTo>
                  <a:lnTo>
                    <a:pt x="3031" y="2727"/>
                  </a:lnTo>
                  <a:lnTo>
                    <a:pt x="2997" y="2693"/>
                  </a:lnTo>
                  <a:lnTo>
                    <a:pt x="203" y="2693"/>
                  </a:lnTo>
                  <a:lnTo>
                    <a:pt x="270" y="2357"/>
                  </a:lnTo>
                  <a:lnTo>
                    <a:pt x="270" y="1986"/>
                  </a:lnTo>
                  <a:lnTo>
                    <a:pt x="236" y="1279"/>
                  </a:lnTo>
                  <a:lnTo>
                    <a:pt x="236" y="640"/>
                  </a:lnTo>
                  <a:lnTo>
                    <a:pt x="203" y="337"/>
                  </a:lnTo>
                  <a:lnTo>
                    <a:pt x="135" y="34"/>
                  </a:lnTo>
                  <a:lnTo>
                    <a:pt x="102" y="34"/>
                  </a:lnTo>
                  <a:lnTo>
                    <a:pt x="34" y="337"/>
                  </a:lnTo>
                  <a:lnTo>
                    <a:pt x="1" y="640"/>
                  </a:lnTo>
                  <a:lnTo>
                    <a:pt x="1" y="1279"/>
                  </a:lnTo>
                  <a:lnTo>
                    <a:pt x="1" y="2020"/>
                  </a:lnTo>
                  <a:lnTo>
                    <a:pt x="34" y="2390"/>
                  </a:lnTo>
                  <a:lnTo>
                    <a:pt x="68" y="2761"/>
                  </a:lnTo>
                  <a:lnTo>
                    <a:pt x="102" y="2794"/>
                  </a:lnTo>
                  <a:lnTo>
                    <a:pt x="135" y="2794"/>
                  </a:lnTo>
                  <a:lnTo>
                    <a:pt x="270" y="2761"/>
                  </a:lnTo>
                  <a:lnTo>
                    <a:pt x="337" y="2828"/>
                  </a:lnTo>
                  <a:lnTo>
                    <a:pt x="438" y="2862"/>
                  </a:lnTo>
                  <a:lnTo>
                    <a:pt x="674" y="2895"/>
                  </a:lnTo>
                  <a:lnTo>
                    <a:pt x="1179" y="2862"/>
                  </a:lnTo>
                  <a:lnTo>
                    <a:pt x="2122" y="2895"/>
                  </a:lnTo>
                  <a:lnTo>
                    <a:pt x="3031" y="2862"/>
                  </a:lnTo>
                  <a:lnTo>
                    <a:pt x="3065" y="2862"/>
                  </a:lnTo>
                  <a:lnTo>
                    <a:pt x="3065" y="2828"/>
                  </a:lnTo>
                  <a:lnTo>
                    <a:pt x="3132" y="2828"/>
                  </a:lnTo>
                  <a:lnTo>
                    <a:pt x="3166" y="2794"/>
                  </a:lnTo>
                  <a:lnTo>
                    <a:pt x="3199" y="2491"/>
                  </a:lnTo>
                  <a:lnTo>
                    <a:pt x="3233" y="2155"/>
                  </a:lnTo>
                  <a:lnTo>
                    <a:pt x="3233" y="1515"/>
                  </a:lnTo>
                  <a:lnTo>
                    <a:pt x="3233" y="741"/>
                  </a:lnTo>
                  <a:lnTo>
                    <a:pt x="3199" y="370"/>
                  </a:lnTo>
                  <a:lnTo>
                    <a:pt x="31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4" name="Google Shape;474;p3"/>
            <p:cNvSpPr/>
            <p:nvPr/>
          </p:nvSpPr>
          <p:spPr>
            <a:xfrm>
              <a:off x="3912931" y="4850204"/>
              <a:ext cx="130588" cy="150671"/>
            </a:xfrm>
            <a:custGeom>
              <a:avLst/>
              <a:gdLst/>
              <a:ahLst/>
              <a:cxnLst/>
              <a:rect l="l" t="t" r="r" b="b"/>
              <a:pathLst>
                <a:path w="2627" h="3031" extrusionOk="0">
                  <a:moveTo>
                    <a:pt x="2458" y="0"/>
                  </a:moveTo>
                  <a:lnTo>
                    <a:pt x="2425" y="67"/>
                  </a:lnTo>
                  <a:lnTo>
                    <a:pt x="2122" y="34"/>
                  </a:lnTo>
                  <a:lnTo>
                    <a:pt x="1852" y="67"/>
                  </a:lnTo>
                  <a:lnTo>
                    <a:pt x="1246" y="135"/>
                  </a:lnTo>
                  <a:lnTo>
                    <a:pt x="943" y="135"/>
                  </a:lnTo>
                  <a:lnTo>
                    <a:pt x="640" y="67"/>
                  </a:lnTo>
                  <a:lnTo>
                    <a:pt x="337" y="34"/>
                  </a:lnTo>
                  <a:lnTo>
                    <a:pt x="203" y="67"/>
                  </a:lnTo>
                  <a:lnTo>
                    <a:pt x="34" y="135"/>
                  </a:lnTo>
                  <a:lnTo>
                    <a:pt x="34" y="168"/>
                  </a:lnTo>
                  <a:lnTo>
                    <a:pt x="34" y="202"/>
                  </a:lnTo>
                  <a:lnTo>
                    <a:pt x="68" y="236"/>
                  </a:lnTo>
                  <a:lnTo>
                    <a:pt x="304" y="303"/>
                  </a:lnTo>
                  <a:lnTo>
                    <a:pt x="573" y="337"/>
                  </a:lnTo>
                  <a:lnTo>
                    <a:pt x="1078" y="370"/>
                  </a:lnTo>
                  <a:lnTo>
                    <a:pt x="1246" y="404"/>
                  </a:lnTo>
                  <a:lnTo>
                    <a:pt x="1415" y="370"/>
                  </a:lnTo>
                  <a:lnTo>
                    <a:pt x="1718" y="337"/>
                  </a:lnTo>
                  <a:lnTo>
                    <a:pt x="2054" y="303"/>
                  </a:lnTo>
                  <a:lnTo>
                    <a:pt x="2425" y="303"/>
                  </a:lnTo>
                  <a:lnTo>
                    <a:pt x="2391" y="808"/>
                  </a:lnTo>
                  <a:lnTo>
                    <a:pt x="2391" y="1347"/>
                  </a:lnTo>
                  <a:lnTo>
                    <a:pt x="2357" y="2020"/>
                  </a:lnTo>
                  <a:lnTo>
                    <a:pt x="2357" y="2357"/>
                  </a:lnTo>
                  <a:lnTo>
                    <a:pt x="2391" y="2693"/>
                  </a:lnTo>
                  <a:lnTo>
                    <a:pt x="2324" y="2693"/>
                  </a:lnTo>
                  <a:lnTo>
                    <a:pt x="1684" y="2727"/>
                  </a:lnTo>
                  <a:lnTo>
                    <a:pt x="1044" y="2794"/>
                  </a:lnTo>
                  <a:lnTo>
                    <a:pt x="506" y="2828"/>
                  </a:lnTo>
                  <a:lnTo>
                    <a:pt x="270" y="2862"/>
                  </a:lnTo>
                  <a:lnTo>
                    <a:pt x="1" y="2963"/>
                  </a:lnTo>
                  <a:lnTo>
                    <a:pt x="34" y="2996"/>
                  </a:lnTo>
                  <a:lnTo>
                    <a:pt x="270" y="3030"/>
                  </a:lnTo>
                  <a:lnTo>
                    <a:pt x="539" y="3030"/>
                  </a:lnTo>
                  <a:lnTo>
                    <a:pt x="1044" y="2963"/>
                  </a:lnTo>
                  <a:lnTo>
                    <a:pt x="1684" y="2929"/>
                  </a:lnTo>
                  <a:lnTo>
                    <a:pt x="2324" y="2895"/>
                  </a:lnTo>
                  <a:lnTo>
                    <a:pt x="2391" y="2862"/>
                  </a:lnTo>
                  <a:lnTo>
                    <a:pt x="2425" y="2828"/>
                  </a:lnTo>
                  <a:lnTo>
                    <a:pt x="2425" y="2862"/>
                  </a:lnTo>
                  <a:lnTo>
                    <a:pt x="2492" y="2862"/>
                  </a:lnTo>
                  <a:lnTo>
                    <a:pt x="2526" y="2828"/>
                  </a:lnTo>
                  <a:lnTo>
                    <a:pt x="2559" y="2525"/>
                  </a:lnTo>
                  <a:lnTo>
                    <a:pt x="2593" y="2188"/>
                  </a:lnTo>
                  <a:lnTo>
                    <a:pt x="2593" y="1549"/>
                  </a:lnTo>
                  <a:lnTo>
                    <a:pt x="2627" y="808"/>
                  </a:lnTo>
                  <a:lnTo>
                    <a:pt x="2627" y="438"/>
                  </a:lnTo>
                  <a:lnTo>
                    <a:pt x="2593" y="67"/>
                  </a:lnTo>
                  <a:lnTo>
                    <a:pt x="2559"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5" name="Google Shape;475;p3"/>
            <p:cNvSpPr/>
            <p:nvPr/>
          </p:nvSpPr>
          <p:spPr>
            <a:xfrm>
              <a:off x="3022576" y="4850204"/>
              <a:ext cx="697928" cy="155692"/>
            </a:xfrm>
            <a:custGeom>
              <a:avLst/>
              <a:gdLst/>
              <a:ahLst/>
              <a:cxnLst/>
              <a:rect l="l" t="t" r="r" b="b"/>
              <a:pathLst>
                <a:path w="14040" h="3132" extrusionOk="0">
                  <a:moveTo>
                    <a:pt x="101" y="202"/>
                  </a:moveTo>
                  <a:lnTo>
                    <a:pt x="1818" y="269"/>
                  </a:lnTo>
                  <a:lnTo>
                    <a:pt x="3569" y="337"/>
                  </a:lnTo>
                  <a:lnTo>
                    <a:pt x="7003" y="370"/>
                  </a:lnTo>
                  <a:lnTo>
                    <a:pt x="13703" y="505"/>
                  </a:lnTo>
                  <a:lnTo>
                    <a:pt x="13703" y="875"/>
                  </a:lnTo>
                  <a:lnTo>
                    <a:pt x="13703" y="1212"/>
                  </a:lnTo>
                  <a:lnTo>
                    <a:pt x="13703" y="2862"/>
                  </a:lnTo>
                  <a:lnTo>
                    <a:pt x="13669" y="2828"/>
                  </a:lnTo>
                  <a:lnTo>
                    <a:pt x="13299" y="2761"/>
                  </a:lnTo>
                  <a:lnTo>
                    <a:pt x="12929" y="2727"/>
                  </a:lnTo>
                  <a:lnTo>
                    <a:pt x="12558" y="2693"/>
                  </a:lnTo>
                  <a:lnTo>
                    <a:pt x="11481" y="2693"/>
                  </a:lnTo>
                  <a:lnTo>
                    <a:pt x="10740" y="2761"/>
                  </a:lnTo>
                  <a:lnTo>
                    <a:pt x="9899" y="2828"/>
                  </a:lnTo>
                  <a:lnTo>
                    <a:pt x="9023" y="2862"/>
                  </a:lnTo>
                  <a:lnTo>
                    <a:pt x="7272" y="2895"/>
                  </a:lnTo>
                  <a:lnTo>
                    <a:pt x="5555" y="2862"/>
                  </a:lnTo>
                  <a:lnTo>
                    <a:pt x="3805" y="2794"/>
                  </a:lnTo>
                  <a:lnTo>
                    <a:pt x="2088" y="2761"/>
                  </a:lnTo>
                  <a:lnTo>
                    <a:pt x="1212" y="2794"/>
                  </a:lnTo>
                  <a:lnTo>
                    <a:pt x="371" y="2828"/>
                  </a:lnTo>
                  <a:lnTo>
                    <a:pt x="371" y="2491"/>
                  </a:lnTo>
                  <a:lnTo>
                    <a:pt x="337" y="2121"/>
                  </a:lnTo>
                  <a:lnTo>
                    <a:pt x="270" y="1448"/>
                  </a:lnTo>
                  <a:lnTo>
                    <a:pt x="202" y="808"/>
                  </a:lnTo>
                  <a:lnTo>
                    <a:pt x="169" y="505"/>
                  </a:lnTo>
                  <a:lnTo>
                    <a:pt x="101" y="202"/>
                  </a:lnTo>
                  <a:close/>
                  <a:moveTo>
                    <a:pt x="101" y="0"/>
                  </a:moveTo>
                  <a:lnTo>
                    <a:pt x="68" y="34"/>
                  </a:lnTo>
                  <a:lnTo>
                    <a:pt x="34" y="67"/>
                  </a:lnTo>
                  <a:lnTo>
                    <a:pt x="34" y="101"/>
                  </a:lnTo>
                  <a:lnTo>
                    <a:pt x="34" y="135"/>
                  </a:lnTo>
                  <a:lnTo>
                    <a:pt x="0" y="471"/>
                  </a:lnTo>
                  <a:lnTo>
                    <a:pt x="0" y="774"/>
                  </a:lnTo>
                  <a:lnTo>
                    <a:pt x="34" y="1448"/>
                  </a:lnTo>
                  <a:lnTo>
                    <a:pt x="68" y="2222"/>
                  </a:lnTo>
                  <a:lnTo>
                    <a:pt x="101" y="2626"/>
                  </a:lnTo>
                  <a:lnTo>
                    <a:pt x="202" y="2996"/>
                  </a:lnTo>
                  <a:lnTo>
                    <a:pt x="236" y="3030"/>
                  </a:lnTo>
                  <a:lnTo>
                    <a:pt x="270" y="3064"/>
                  </a:lnTo>
                  <a:lnTo>
                    <a:pt x="303" y="3030"/>
                  </a:lnTo>
                  <a:lnTo>
                    <a:pt x="337" y="2996"/>
                  </a:lnTo>
                  <a:lnTo>
                    <a:pt x="1179" y="3030"/>
                  </a:lnTo>
                  <a:lnTo>
                    <a:pt x="2020" y="3098"/>
                  </a:lnTo>
                  <a:lnTo>
                    <a:pt x="5353" y="3098"/>
                  </a:lnTo>
                  <a:lnTo>
                    <a:pt x="7037" y="3131"/>
                  </a:lnTo>
                  <a:lnTo>
                    <a:pt x="8653" y="3131"/>
                  </a:lnTo>
                  <a:lnTo>
                    <a:pt x="9461" y="3098"/>
                  </a:lnTo>
                  <a:lnTo>
                    <a:pt x="10269" y="3064"/>
                  </a:lnTo>
                  <a:lnTo>
                    <a:pt x="11111" y="2996"/>
                  </a:lnTo>
                  <a:lnTo>
                    <a:pt x="11919" y="2929"/>
                  </a:lnTo>
                  <a:lnTo>
                    <a:pt x="12356" y="2929"/>
                  </a:lnTo>
                  <a:lnTo>
                    <a:pt x="12760" y="2963"/>
                  </a:lnTo>
                  <a:lnTo>
                    <a:pt x="13164" y="2996"/>
                  </a:lnTo>
                  <a:lnTo>
                    <a:pt x="13568" y="3098"/>
                  </a:lnTo>
                  <a:lnTo>
                    <a:pt x="13636" y="3098"/>
                  </a:lnTo>
                  <a:lnTo>
                    <a:pt x="13703" y="3064"/>
                  </a:lnTo>
                  <a:lnTo>
                    <a:pt x="13737" y="2963"/>
                  </a:lnTo>
                  <a:lnTo>
                    <a:pt x="13804" y="2996"/>
                  </a:lnTo>
                  <a:lnTo>
                    <a:pt x="13871" y="2996"/>
                  </a:lnTo>
                  <a:lnTo>
                    <a:pt x="13939" y="2963"/>
                  </a:lnTo>
                  <a:lnTo>
                    <a:pt x="13972" y="2862"/>
                  </a:lnTo>
                  <a:lnTo>
                    <a:pt x="13972" y="1414"/>
                  </a:lnTo>
                  <a:lnTo>
                    <a:pt x="13972" y="976"/>
                  </a:lnTo>
                  <a:lnTo>
                    <a:pt x="13972" y="741"/>
                  </a:lnTo>
                  <a:lnTo>
                    <a:pt x="13972" y="505"/>
                  </a:lnTo>
                  <a:lnTo>
                    <a:pt x="14006" y="438"/>
                  </a:lnTo>
                  <a:lnTo>
                    <a:pt x="14040" y="370"/>
                  </a:lnTo>
                  <a:lnTo>
                    <a:pt x="14006" y="303"/>
                  </a:lnTo>
                  <a:lnTo>
                    <a:pt x="13905" y="269"/>
                  </a:lnTo>
                  <a:lnTo>
                    <a:pt x="13871" y="269"/>
                  </a:lnTo>
                  <a:lnTo>
                    <a:pt x="13838" y="168"/>
                  </a:lnTo>
                  <a:lnTo>
                    <a:pt x="13804" y="269"/>
                  </a:lnTo>
                  <a:lnTo>
                    <a:pt x="7003" y="135"/>
                  </a:lnTo>
                  <a:lnTo>
                    <a:pt x="3569"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6" name="Google Shape;476;p3"/>
            <p:cNvSpPr/>
            <p:nvPr/>
          </p:nvSpPr>
          <p:spPr>
            <a:xfrm>
              <a:off x="2843471" y="4845183"/>
              <a:ext cx="169113" cy="157332"/>
            </a:xfrm>
            <a:custGeom>
              <a:avLst/>
              <a:gdLst/>
              <a:ahLst/>
              <a:cxnLst/>
              <a:rect l="l" t="t" r="r" b="b"/>
              <a:pathLst>
                <a:path w="3402" h="3165" extrusionOk="0">
                  <a:moveTo>
                    <a:pt x="1347" y="0"/>
                  </a:moveTo>
                  <a:lnTo>
                    <a:pt x="943" y="34"/>
                  </a:lnTo>
                  <a:lnTo>
                    <a:pt x="573" y="101"/>
                  </a:lnTo>
                  <a:lnTo>
                    <a:pt x="236" y="168"/>
                  </a:lnTo>
                  <a:lnTo>
                    <a:pt x="169" y="101"/>
                  </a:lnTo>
                  <a:lnTo>
                    <a:pt x="135" y="67"/>
                  </a:lnTo>
                  <a:lnTo>
                    <a:pt x="68" y="101"/>
                  </a:lnTo>
                  <a:lnTo>
                    <a:pt x="1" y="135"/>
                  </a:lnTo>
                  <a:lnTo>
                    <a:pt x="1" y="202"/>
                  </a:lnTo>
                  <a:lnTo>
                    <a:pt x="34" y="269"/>
                  </a:lnTo>
                  <a:lnTo>
                    <a:pt x="68" y="269"/>
                  </a:lnTo>
                  <a:lnTo>
                    <a:pt x="34" y="505"/>
                  </a:lnTo>
                  <a:lnTo>
                    <a:pt x="34" y="842"/>
                  </a:lnTo>
                  <a:lnTo>
                    <a:pt x="34" y="1717"/>
                  </a:lnTo>
                  <a:lnTo>
                    <a:pt x="34" y="2963"/>
                  </a:lnTo>
                  <a:lnTo>
                    <a:pt x="68" y="3064"/>
                  </a:lnTo>
                  <a:lnTo>
                    <a:pt x="236" y="3064"/>
                  </a:lnTo>
                  <a:lnTo>
                    <a:pt x="236" y="3030"/>
                  </a:lnTo>
                  <a:lnTo>
                    <a:pt x="270" y="2963"/>
                  </a:lnTo>
                  <a:lnTo>
                    <a:pt x="236" y="1953"/>
                  </a:lnTo>
                  <a:lnTo>
                    <a:pt x="236" y="943"/>
                  </a:lnTo>
                  <a:lnTo>
                    <a:pt x="270" y="673"/>
                  </a:lnTo>
                  <a:lnTo>
                    <a:pt x="304" y="505"/>
                  </a:lnTo>
                  <a:lnTo>
                    <a:pt x="304" y="370"/>
                  </a:lnTo>
                  <a:lnTo>
                    <a:pt x="977" y="303"/>
                  </a:lnTo>
                  <a:lnTo>
                    <a:pt x="1684" y="269"/>
                  </a:lnTo>
                  <a:lnTo>
                    <a:pt x="2054" y="303"/>
                  </a:lnTo>
                  <a:lnTo>
                    <a:pt x="2425" y="370"/>
                  </a:lnTo>
                  <a:lnTo>
                    <a:pt x="2795" y="404"/>
                  </a:lnTo>
                  <a:lnTo>
                    <a:pt x="3166" y="471"/>
                  </a:lnTo>
                  <a:lnTo>
                    <a:pt x="3199" y="438"/>
                  </a:lnTo>
                  <a:lnTo>
                    <a:pt x="3199" y="438"/>
                  </a:lnTo>
                  <a:lnTo>
                    <a:pt x="3166" y="673"/>
                  </a:lnTo>
                  <a:lnTo>
                    <a:pt x="3166" y="909"/>
                  </a:lnTo>
                  <a:lnTo>
                    <a:pt x="3132" y="1380"/>
                  </a:lnTo>
                  <a:lnTo>
                    <a:pt x="3098" y="2188"/>
                  </a:lnTo>
                  <a:lnTo>
                    <a:pt x="3132" y="2592"/>
                  </a:lnTo>
                  <a:lnTo>
                    <a:pt x="3166" y="2996"/>
                  </a:lnTo>
                  <a:lnTo>
                    <a:pt x="2762" y="2895"/>
                  </a:lnTo>
                  <a:lnTo>
                    <a:pt x="2357" y="2862"/>
                  </a:lnTo>
                  <a:lnTo>
                    <a:pt x="1516" y="2828"/>
                  </a:lnTo>
                  <a:lnTo>
                    <a:pt x="1179" y="2794"/>
                  </a:lnTo>
                  <a:lnTo>
                    <a:pt x="876" y="2761"/>
                  </a:lnTo>
                  <a:lnTo>
                    <a:pt x="708" y="2794"/>
                  </a:lnTo>
                  <a:lnTo>
                    <a:pt x="539" y="2828"/>
                  </a:lnTo>
                  <a:lnTo>
                    <a:pt x="405" y="2895"/>
                  </a:lnTo>
                  <a:lnTo>
                    <a:pt x="270" y="2963"/>
                  </a:lnTo>
                  <a:lnTo>
                    <a:pt x="438" y="3030"/>
                  </a:lnTo>
                  <a:lnTo>
                    <a:pt x="607" y="3064"/>
                  </a:lnTo>
                  <a:lnTo>
                    <a:pt x="1718" y="3064"/>
                  </a:lnTo>
                  <a:lnTo>
                    <a:pt x="2492" y="3165"/>
                  </a:lnTo>
                  <a:lnTo>
                    <a:pt x="2896" y="3165"/>
                  </a:lnTo>
                  <a:lnTo>
                    <a:pt x="3300" y="3131"/>
                  </a:lnTo>
                  <a:lnTo>
                    <a:pt x="3401" y="3064"/>
                  </a:lnTo>
                  <a:lnTo>
                    <a:pt x="3401" y="3030"/>
                  </a:lnTo>
                  <a:lnTo>
                    <a:pt x="3401" y="2996"/>
                  </a:lnTo>
                  <a:lnTo>
                    <a:pt x="3368" y="2592"/>
                  </a:lnTo>
                  <a:lnTo>
                    <a:pt x="3334" y="2188"/>
                  </a:lnTo>
                  <a:lnTo>
                    <a:pt x="3368" y="1380"/>
                  </a:lnTo>
                  <a:lnTo>
                    <a:pt x="3401" y="808"/>
                  </a:lnTo>
                  <a:lnTo>
                    <a:pt x="3401" y="505"/>
                  </a:lnTo>
                  <a:lnTo>
                    <a:pt x="3334" y="202"/>
                  </a:lnTo>
                  <a:lnTo>
                    <a:pt x="3300" y="202"/>
                  </a:lnTo>
                  <a:lnTo>
                    <a:pt x="3233" y="337"/>
                  </a:lnTo>
                  <a:lnTo>
                    <a:pt x="3199" y="303"/>
                  </a:lnTo>
                  <a:lnTo>
                    <a:pt x="2863" y="168"/>
                  </a:lnTo>
                  <a:lnTo>
                    <a:pt x="2526" y="101"/>
                  </a:lnTo>
                  <a:lnTo>
                    <a:pt x="212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477" name="Google Shape;477;p3"/>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5200"/>
              <a:buNone/>
              <a:defRPr sz="5200" b="0">
                <a:solidFill>
                  <a:schemeClr val="lt1"/>
                </a:solidFill>
              </a:defRPr>
            </a:lvl1pPr>
            <a:lvl2pPr lvl="1" algn="ctr" rtl="0">
              <a:spcBef>
                <a:spcPts val="0"/>
              </a:spcBef>
              <a:spcAft>
                <a:spcPts val="0"/>
              </a:spcAft>
              <a:buClr>
                <a:schemeClr val="lt1"/>
              </a:buClr>
              <a:buSzPts val="5200"/>
              <a:buNone/>
              <a:defRPr sz="5200" b="0">
                <a:solidFill>
                  <a:schemeClr val="lt1"/>
                </a:solidFill>
              </a:defRPr>
            </a:lvl2pPr>
            <a:lvl3pPr lvl="2" algn="ctr" rtl="0">
              <a:spcBef>
                <a:spcPts val="0"/>
              </a:spcBef>
              <a:spcAft>
                <a:spcPts val="0"/>
              </a:spcAft>
              <a:buClr>
                <a:schemeClr val="lt1"/>
              </a:buClr>
              <a:buSzPts val="5200"/>
              <a:buNone/>
              <a:defRPr sz="5200" b="0">
                <a:solidFill>
                  <a:schemeClr val="lt1"/>
                </a:solidFill>
              </a:defRPr>
            </a:lvl3pPr>
            <a:lvl4pPr lvl="3" algn="ctr" rtl="0">
              <a:spcBef>
                <a:spcPts val="0"/>
              </a:spcBef>
              <a:spcAft>
                <a:spcPts val="0"/>
              </a:spcAft>
              <a:buClr>
                <a:schemeClr val="lt1"/>
              </a:buClr>
              <a:buSzPts val="5200"/>
              <a:buNone/>
              <a:defRPr sz="5200" b="0">
                <a:solidFill>
                  <a:schemeClr val="lt1"/>
                </a:solidFill>
              </a:defRPr>
            </a:lvl4pPr>
            <a:lvl5pPr lvl="4" algn="ctr" rtl="0">
              <a:spcBef>
                <a:spcPts val="0"/>
              </a:spcBef>
              <a:spcAft>
                <a:spcPts val="0"/>
              </a:spcAft>
              <a:buClr>
                <a:schemeClr val="lt1"/>
              </a:buClr>
              <a:buSzPts val="5200"/>
              <a:buNone/>
              <a:defRPr sz="5200" b="0">
                <a:solidFill>
                  <a:schemeClr val="lt1"/>
                </a:solidFill>
              </a:defRPr>
            </a:lvl5pPr>
            <a:lvl6pPr lvl="5" algn="ctr" rtl="0">
              <a:spcBef>
                <a:spcPts val="0"/>
              </a:spcBef>
              <a:spcAft>
                <a:spcPts val="0"/>
              </a:spcAft>
              <a:buClr>
                <a:schemeClr val="lt1"/>
              </a:buClr>
              <a:buSzPts val="5200"/>
              <a:buNone/>
              <a:defRPr sz="5200" b="0">
                <a:solidFill>
                  <a:schemeClr val="lt1"/>
                </a:solidFill>
              </a:defRPr>
            </a:lvl6pPr>
            <a:lvl7pPr lvl="6" algn="ctr" rtl="0">
              <a:spcBef>
                <a:spcPts val="0"/>
              </a:spcBef>
              <a:spcAft>
                <a:spcPts val="0"/>
              </a:spcAft>
              <a:buClr>
                <a:schemeClr val="lt1"/>
              </a:buClr>
              <a:buSzPts val="5200"/>
              <a:buNone/>
              <a:defRPr sz="5200" b="0">
                <a:solidFill>
                  <a:schemeClr val="lt1"/>
                </a:solidFill>
              </a:defRPr>
            </a:lvl7pPr>
            <a:lvl8pPr lvl="7" algn="ctr" rtl="0">
              <a:spcBef>
                <a:spcPts val="0"/>
              </a:spcBef>
              <a:spcAft>
                <a:spcPts val="0"/>
              </a:spcAft>
              <a:buClr>
                <a:schemeClr val="lt1"/>
              </a:buClr>
              <a:buSzPts val="5200"/>
              <a:buNone/>
              <a:defRPr sz="5200" b="0">
                <a:solidFill>
                  <a:schemeClr val="lt1"/>
                </a:solidFill>
              </a:defRPr>
            </a:lvl8pPr>
            <a:lvl9pPr lvl="8" algn="ctr" rtl="0">
              <a:spcBef>
                <a:spcPts val="0"/>
              </a:spcBef>
              <a:spcAft>
                <a:spcPts val="0"/>
              </a:spcAft>
              <a:buClr>
                <a:schemeClr val="lt1"/>
              </a:buClr>
              <a:buSzPts val="5200"/>
              <a:buNone/>
              <a:defRPr sz="5200" b="0">
                <a:solidFill>
                  <a:schemeClr val="lt1"/>
                </a:solidFill>
              </a:defRPr>
            </a:lvl9pPr>
          </a:lstStyle>
          <a:p>
            <a:endParaRPr/>
          </a:p>
        </p:txBody>
      </p:sp>
      <p:sp>
        <p:nvSpPr>
          <p:cNvPr id="478" name="Google Shape;478;p3"/>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lvl1pPr>
            <a:lvl2pPr lvl="1" algn="ctr" rtl="0">
              <a:spcBef>
                <a:spcPts val="0"/>
              </a:spcBef>
              <a:spcAft>
                <a:spcPts val="0"/>
              </a:spcAft>
              <a:buClr>
                <a:schemeClr val="dk1"/>
              </a:buClr>
              <a:buSzPts val="1600"/>
              <a:buNone/>
              <a:defRPr sz="1600"/>
            </a:lvl2pPr>
            <a:lvl3pPr lvl="2" algn="ctr" rtl="0">
              <a:spcBef>
                <a:spcPts val="0"/>
              </a:spcBef>
              <a:spcAft>
                <a:spcPts val="0"/>
              </a:spcAft>
              <a:buClr>
                <a:schemeClr val="dk1"/>
              </a:buClr>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79" name="Google Shape;479;p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480"/>
        <p:cNvGrpSpPr/>
        <p:nvPr/>
      </p:nvGrpSpPr>
      <p:grpSpPr>
        <a:xfrm>
          <a:off x="0" y="0"/>
          <a:ext cx="0" cy="0"/>
          <a:chOff x="0" y="0"/>
          <a:chExt cx="0" cy="0"/>
        </a:xfrm>
      </p:grpSpPr>
      <p:sp>
        <p:nvSpPr>
          <p:cNvPr id="481" name="Google Shape;481;p4"/>
          <p:cNvSpPr txBox="1">
            <a:spLocks noGrp="1"/>
          </p:cNvSpPr>
          <p:nvPr>
            <p:ph type="body" idx="1"/>
          </p:nvPr>
        </p:nvSpPr>
        <p:spPr>
          <a:xfrm>
            <a:off x="1832400" y="1990350"/>
            <a:ext cx="5479200" cy="819900"/>
          </a:xfrm>
          <a:prstGeom prst="rect">
            <a:avLst/>
          </a:prstGeom>
        </p:spPr>
        <p:txBody>
          <a:bodyPr spcFirstLastPara="1" wrap="square" lIns="91425" tIns="91425" rIns="91425" bIns="91425" anchor="ctr" anchorCtr="0">
            <a:noAutofit/>
          </a:bodyPr>
          <a:lstStyle>
            <a:lvl1pPr marL="457200" lvl="0" indent="-355600" algn="ctr" rtl="0">
              <a:spcBef>
                <a:spcPts val="600"/>
              </a:spcBef>
              <a:spcAft>
                <a:spcPts val="0"/>
              </a:spcAft>
              <a:buSzPts val="2000"/>
              <a:buChar char="✖"/>
              <a:defRPr sz="2000" i="1">
                <a:solidFill>
                  <a:schemeClr val="accent1"/>
                </a:solidFill>
              </a:defRPr>
            </a:lvl1pPr>
            <a:lvl2pPr marL="914400" lvl="1" indent="-355600" algn="ctr" rtl="0">
              <a:spcBef>
                <a:spcPts val="0"/>
              </a:spcBef>
              <a:spcAft>
                <a:spcPts val="0"/>
              </a:spcAft>
              <a:buSzPts val="2000"/>
              <a:buChar char="○"/>
              <a:defRPr sz="2000" i="1">
                <a:solidFill>
                  <a:schemeClr val="accent1"/>
                </a:solidFill>
              </a:defRPr>
            </a:lvl2pPr>
            <a:lvl3pPr marL="1371600" lvl="2" indent="-355600" algn="ctr" rtl="0">
              <a:spcBef>
                <a:spcPts val="0"/>
              </a:spcBef>
              <a:spcAft>
                <a:spcPts val="0"/>
              </a:spcAft>
              <a:buSzPts val="2000"/>
              <a:buChar char="■"/>
              <a:defRPr sz="2000" i="1">
                <a:solidFill>
                  <a:schemeClr val="accent1"/>
                </a:solidFill>
              </a:defRPr>
            </a:lvl3pPr>
            <a:lvl4pPr marL="1828800" lvl="3" indent="-355600" algn="ctr" rtl="0">
              <a:spcBef>
                <a:spcPts val="0"/>
              </a:spcBef>
              <a:spcAft>
                <a:spcPts val="0"/>
              </a:spcAft>
              <a:buClr>
                <a:schemeClr val="accent1"/>
              </a:buClr>
              <a:buSzPts val="2000"/>
              <a:buChar char="●"/>
              <a:defRPr sz="2000" i="1">
                <a:solidFill>
                  <a:schemeClr val="accent1"/>
                </a:solidFill>
              </a:defRPr>
            </a:lvl4pPr>
            <a:lvl5pPr marL="2286000" lvl="4" indent="-355600" algn="ctr" rtl="0">
              <a:spcBef>
                <a:spcPts val="0"/>
              </a:spcBef>
              <a:spcAft>
                <a:spcPts val="0"/>
              </a:spcAft>
              <a:buClr>
                <a:schemeClr val="accent1"/>
              </a:buClr>
              <a:buSzPts val="2000"/>
              <a:buChar char="○"/>
              <a:defRPr sz="2000" i="1">
                <a:solidFill>
                  <a:schemeClr val="accent1"/>
                </a:solidFill>
              </a:defRPr>
            </a:lvl5pPr>
            <a:lvl6pPr marL="2743200" lvl="5" indent="-355600" algn="ctr" rtl="0">
              <a:spcBef>
                <a:spcPts val="0"/>
              </a:spcBef>
              <a:spcAft>
                <a:spcPts val="0"/>
              </a:spcAft>
              <a:buClr>
                <a:schemeClr val="accent1"/>
              </a:buClr>
              <a:buSzPts val="2000"/>
              <a:buChar char="■"/>
              <a:defRPr sz="2000" i="1">
                <a:solidFill>
                  <a:schemeClr val="accent1"/>
                </a:solidFill>
              </a:defRPr>
            </a:lvl6pPr>
            <a:lvl7pPr marL="3200400" lvl="6" indent="-355600" algn="ctr" rtl="0">
              <a:spcBef>
                <a:spcPts val="0"/>
              </a:spcBef>
              <a:spcAft>
                <a:spcPts val="0"/>
              </a:spcAft>
              <a:buClr>
                <a:schemeClr val="accent1"/>
              </a:buClr>
              <a:buSzPts val="2000"/>
              <a:buChar char="●"/>
              <a:defRPr sz="2000" i="1">
                <a:solidFill>
                  <a:schemeClr val="accent1"/>
                </a:solidFill>
              </a:defRPr>
            </a:lvl7pPr>
            <a:lvl8pPr marL="3657600" lvl="7" indent="-355600" algn="ctr" rtl="0">
              <a:spcBef>
                <a:spcPts val="0"/>
              </a:spcBef>
              <a:spcAft>
                <a:spcPts val="0"/>
              </a:spcAft>
              <a:buClr>
                <a:schemeClr val="accent1"/>
              </a:buClr>
              <a:buSzPts val="2000"/>
              <a:buChar char="○"/>
              <a:defRPr sz="2000" i="1">
                <a:solidFill>
                  <a:schemeClr val="accent1"/>
                </a:solidFill>
              </a:defRPr>
            </a:lvl8pPr>
            <a:lvl9pPr marL="4114800" lvl="8" indent="-355600" algn="ctr">
              <a:spcBef>
                <a:spcPts val="0"/>
              </a:spcBef>
              <a:spcAft>
                <a:spcPts val="0"/>
              </a:spcAft>
              <a:buClr>
                <a:schemeClr val="accent1"/>
              </a:buClr>
              <a:buSzPts val="2000"/>
              <a:buChar char="■"/>
              <a:defRPr sz="2000" i="1">
                <a:solidFill>
                  <a:schemeClr val="accent1"/>
                </a:solidFill>
              </a:defRPr>
            </a:lvl9pPr>
          </a:lstStyle>
          <a:p>
            <a:endParaRPr/>
          </a:p>
        </p:txBody>
      </p:sp>
      <p:sp>
        <p:nvSpPr>
          <p:cNvPr id="482" name="Google Shape;482;p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55D4B"/>
                </a:solidFill>
              </a:defRPr>
            </a:lvl1pPr>
            <a:lvl2pPr lvl="1">
              <a:buNone/>
              <a:defRPr>
                <a:solidFill>
                  <a:srgbClr val="F55D4B"/>
                </a:solidFill>
              </a:defRPr>
            </a:lvl2pPr>
            <a:lvl3pPr lvl="2">
              <a:buNone/>
              <a:defRPr>
                <a:solidFill>
                  <a:srgbClr val="F55D4B"/>
                </a:solidFill>
              </a:defRPr>
            </a:lvl3pPr>
            <a:lvl4pPr lvl="3">
              <a:buNone/>
              <a:defRPr>
                <a:solidFill>
                  <a:srgbClr val="F55D4B"/>
                </a:solidFill>
              </a:defRPr>
            </a:lvl4pPr>
            <a:lvl5pPr lvl="4">
              <a:buNone/>
              <a:defRPr>
                <a:solidFill>
                  <a:srgbClr val="F55D4B"/>
                </a:solidFill>
              </a:defRPr>
            </a:lvl5pPr>
            <a:lvl6pPr lvl="5">
              <a:buNone/>
              <a:defRPr>
                <a:solidFill>
                  <a:srgbClr val="F55D4B"/>
                </a:solidFill>
              </a:defRPr>
            </a:lvl6pPr>
            <a:lvl7pPr lvl="6">
              <a:buNone/>
              <a:defRPr>
                <a:solidFill>
                  <a:srgbClr val="F55D4B"/>
                </a:solidFill>
              </a:defRPr>
            </a:lvl7pPr>
            <a:lvl8pPr lvl="7">
              <a:buNone/>
              <a:defRPr>
                <a:solidFill>
                  <a:srgbClr val="F55D4B"/>
                </a:solidFill>
              </a:defRPr>
            </a:lvl8pPr>
            <a:lvl9pPr lvl="8">
              <a:buNone/>
              <a:defRPr>
                <a:solidFill>
                  <a:srgbClr val="F55D4B"/>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grpSp>
        <p:nvGrpSpPr>
          <p:cNvPr id="483" name="Google Shape;483;p4"/>
          <p:cNvGrpSpPr/>
          <p:nvPr/>
        </p:nvGrpSpPr>
        <p:grpSpPr>
          <a:xfrm>
            <a:off x="1907265" y="-6002"/>
            <a:ext cx="5329471" cy="1572280"/>
            <a:chOff x="1045264" y="-6007"/>
            <a:chExt cx="7118300" cy="2100014"/>
          </a:xfrm>
        </p:grpSpPr>
        <p:sp>
          <p:nvSpPr>
            <p:cNvPr id="484" name="Google Shape;484;p4"/>
            <p:cNvSpPr/>
            <p:nvPr/>
          </p:nvSpPr>
          <p:spPr>
            <a:xfrm>
              <a:off x="1803411" y="-6007"/>
              <a:ext cx="5944150" cy="724669"/>
            </a:xfrm>
            <a:custGeom>
              <a:avLst/>
              <a:gdLst/>
              <a:ahLst/>
              <a:cxnLst/>
              <a:rect l="l" t="t" r="r" b="b"/>
              <a:pathLst>
                <a:path w="89490" h="10910" extrusionOk="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5" name="Google Shape;485;p4"/>
            <p:cNvSpPr/>
            <p:nvPr/>
          </p:nvSpPr>
          <p:spPr>
            <a:xfrm>
              <a:off x="1045264" y="-6007"/>
              <a:ext cx="7118300" cy="2100014"/>
            </a:xfrm>
            <a:custGeom>
              <a:avLst/>
              <a:gdLst/>
              <a:ahLst/>
              <a:cxnLst/>
              <a:rect l="l" t="t" r="r" b="b"/>
              <a:pathLst>
                <a:path w="107167" h="31616" extrusionOk="0">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6" name="Google Shape;486;p4"/>
            <p:cNvSpPr/>
            <p:nvPr/>
          </p:nvSpPr>
          <p:spPr>
            <a:xfrm>
              <a:off x="1324836" y="-6007"/>
              <a:ext cx="487541" cy="711252"/>
            </a:xfrm>
            <a:custGeom>
              <a:avLst/>
              <a:gdLst/>
              <a:ahLst/>
              <a:cxnLst/>
              <a:rect l="l" t="t" r="r" b="b"/>
              <a:pathLst>
                <a:path w="7340" h="10708" extrusionOk="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487" name="Google Shape;487;p4"/>
          <p:cNvGrpSpPr/>
          <p:nvPr/>
        </p:nvGrpSpPr>
        <p:grpSpPr>
          <a:xfrm>
            <a:off x="-7999" y="2430147"/>
            <a:ext cx="1642550" cy="1505293"/>
            <a:chOff x="-7997" y="3247832"/>
            <a:chExt cx="2193869" cy="2010543"/>
          </a:xfrm>
        </p:grpSpPr>
        <p:sp>
          <p:nvSpPr>
            <p:cNvPr id="488" name="Google Shape;488;p4"/>
            <p:cNvSpPr/>
            <p:nvPr/>
          </p:nvSpPr>
          <p:spPr>
            <a:xfrm>
              <a:off x="-7997" y="4475586"/>
              <a:ext cx="315374" cy="89538"/>
            </a:xfrm>
            <a:custGeom>
              <a:avLst/>
              <a:gdLst/>
              <a:ahLst/>
              <a:cxnLst/>
              <a:rect l="l" t="t" r="r" b="b"/>
              <a:pathLst>
                <a:path w="4748" h="1348" extrusionOk="0">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9" name="Google Shape;489;p4"/>
            <p:cNvSpPr/>
            <p:nvPr/>
          </p:nvSpPr>
          <p:spPr>
            <a:xfrm>
              <a:off x="-7997" y="4374956"/>
              <a:ext cx="310857" cy="96246"/>
            </a:xfrm>
            <a:custGeom>
              <a:avLst/>
              <a:gdLst/>
              <a:ahLst/>
              <a:cxnLst/>
              <a:rect l="l" t="t" r="r" b="b"/>
              <a:pathLst>
                <a:path w="4680" h="1449" extrusionOk="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0" name="Google Shape;490;p4"/>
            <p:cNvSpPr/>
            <p:nvPr/>
          </p:nvSpPr>
          <p:spPr>
            <a:xfrm>
              <a:off x="-7997" y="4187113"/>
              <a:ext cx="257188" cy="62703"/>
            </a:xfrm>
            <a:custGeom>
              <a:avLst/>
              <a:gdLst/>
              <a:ahLst/>
              <a:cxnLst/>
              <a:rect l="l" t="t" r="r" b="b"/>
              <a:pathLst>
                <a:path w="3872" h="944" extrusionOk="0">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1" name="Google Shape;491;p4"/>
            <p:cNvSpPr/>
            <p:nvPr/>
          </p:nvSpPr>
          <p:spPr>
            <a:xfrm>
              <a:off x="-7997" y="4238524"/>
              <a:ext cx="261705" cy="85087"/>
            </a:xfrm>
            <a:custGeom>
              <a:avLst/>
              <a:gdLst/>
              <a:ahLst/>
              <a:cxnLst/>
              <a:rect l="l" t="t" r="r" b="b"/>
              <a:pathLst>
                <a:path w="3940" h="1281" extrusionOk="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2" name="Google Shape;492;p4"/>
            <p:cNvSpPr/>
            <p:nvPr/>
          </p:nvSpPr>
          <p:spPr>
            <a:xfrm>
              <a:off x="-7997" y="4634336"/>
              <a:ext cx="373494" cy="98505"/>
            </a:xfrm>
            <a:custGeom>
              <a:avLst/>
              <a:gdLst/>
              <a:ahLst/>
              <a:cxnLst/>
              <a:rect l="l" t="t" r="r" b="b"/>
              <a:pathLst>
                <a:path w="5623" h="1483" extrusionOk="0">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3" name="Google Shape;493;p4"/>
            <p:cNvSpPr/>
            <p:nvPr/>
          </p:nvSpPr>
          <p:spPr>
            <a:xfrm>
              <a:off x="-7997" y="4558348"/>
              <a:ext cx="225903" cy="69345"/>
            </a:xfrm>
            <a:custGeom>
              <a:avLst/>
              <a:gdLst/>
              <a:ahLst/>
              <a:cxnLst/>
              <a:rect l="l" t="t" r="r" b="b"/>
              <a:pathLst>
                <a:path w="3401" h="1044" extrusionOk="0">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4" name="Google Shape;494;p4"/>
            <p:cNvSpPr/>
            <p:nvPr/>
          </p:nvSpPr>
          <p:spPr>
            <a:xfrm>
              <a:off x="-7997" y="4685813"/>
              <a:ext cx="382461" cy="93988"/>
            </a:xfrm>
            <a:custGeom>
              <a:avLst/>
              <a:gdLst/>
              <a:ahLst/>
              <a:cxnLst/>
              <a:rect l="l" t="t" r="r" b="b"/>
              <a:pathLst>
                <a:path w="5758" h="1415" extrusionOk="0">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5" name="Google Shape;495;p4"/>
            <p:cNvSpPr/>
            <p:nvPr/>
          </p:nvSpPr>
          <p:spPr>
            <a:xfrm>
              <a:off x="1658012" y="4408499"/>
              <a:ext cx="382461" cy="335500"/>
            </a:xfrm>
            <a:custGeom>
              <a:avLst/>
              <a:gdLst/>
              <a:ahLst/>
              <a:cxnLst/>
              <a:rect l="l" t="t" r="r" b="b"/>
              <a:pathLst>
                <a:path w="5758" h="5051" extrusionOk="0">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6" name="Google Shape;496;p4"/>
            <p:cNvSpPr/>
            <p:nvPr/>
          </p:nvSpPr>
          <p:spPr>
            <a:xfrm>
              <a:off x="-7997" y="4735032"/>
              <a:ext cx="375752" cy="102888"/>
            </a:xfrm>
            <a:custGeom>
              <a:avLst/>
              <a:gdLst/>
              <a:ahLst/>
              <a:cxnLst/>
              <a:rect l="l" t="t" r="r" b="b"/>
              <a:pathLst>
                <a:path w="5657" h="1549" extrusionOk="0">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7" name="Google Shape;497;p4"/>
            <p:cNvSpPr/>
            <p:nvPr/>
          </p:nvSpPr>
          <p:spPr>
            <a:xfrm>
              <a:off x="-7997" y="3985853"/>
              <a:ext cx="216936" cy="73862"/>
            </a:xfrm>
            <a:custGeom>
              <a:avLst/>
              <a:gdLst/>
              <a:ahLst/>
              <a:cxnLst/>
              <a:rect l="l" t="t" r="r" b="b"/>
              <a:pathLst>
                <a:path w="3266" h="1112" extrusionOk="0">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8" name="Google Shape;498;p4"/>
            <p:cNvSpPr/>
            <p:nvPr/>
          </p:nvSpPr>
          <p:spPr>
            <a:xfrm>
              <a:off x="-7997" y="4424175"/>
              <a:ext cx="324275" cy="93988"/>
            </a:xfrm>
            <a:custGeom>
              <a:avLst/>
              <a:gdLst/>
              <a:ahLst/>
              <a:cxnLst/>
              <a:rect l="l" t="t" r="r" b="b"/>
              <a:pathLst>
                <a:path w="4882" h="1415" extrusionOk="0">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9" name="Google Shape;499;p4"/>
            <p:cNvSpPr/>
            <p:nvPr/>
          </p:nvSpPr>
          <p:spPr>
            <a:xfrm>
              <a:off x="-7997" y="4030555"/>
              <a:ext cx="216936" cy="67153"/>
            </a:xfrm>
            <a:custGeom>
              <a:avLst/>
              <a:gdLst/>
              <a:ahLst/>
              <a:cxnLst/>
              <a:rect l="l" t="t" r="r" b="b"/>
              <a:pathLst>
                <a:path w="3266" h="1011" extrusionOk="0">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0" name="Google Shape;500;p4"/>
            <p:cNvSpPr/>
            <p:nvPr/>
          </p:nvSpPr>
          <p:spPr>
            <a:xfrm>
              <a:off x="-7997" y="4126735"/>
              <a:ext cx="239320" cy="73862"/>
            </a:xfrm>
            <a:custGeom>
              <a:avLst/>
              <a:gdLst/>
              <a:ahLst/>
              <a:cxnLst/>
              <a:rect l="l" t="t" r="r" b="b"/>
              <a:pathLst>
                <a:path w="3603" h="1112" extrusionOk="0">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1" name="Google Shape;501;p4"/>
            <p:cNvSpPr/>
            <p:nvPr/>
          </p:nvSpPr>
          <p:spPr>
            <a:xfrm>
              <a:off x="-7997" y="4310127"/>
              <a:ext cx="143140" cy="53736"/>
            </a:xfrm>
            <a:custGeom>
              <a:avLst/>
              <a:gdLst/>
              <a:ahLst/>
              <a:cxnLst/>
              <a:rect l="l" t="t" r="r" b="b"/>
              <a:pathLst>
                <a:path w="2155" h="809" extrusionOk="0">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2" name="Google Shape;502;p4"/>
            <p:cNvSpPr/>
            <p:nvPr/>
          </p:nvSpPr>
          <p:spPr>
            <a:xfrm>
              <a:off x="-7997" y="4075257"/>
              <a:ext cx="248287" cy="91796"/>
            </a:xfrm>
            <a:custGeom>
              <a:avLst/>
              <a:gdLst/>
              <a:ahLst/>
              <a:cxnLst/>
              <a:rect l="l" t="t" r="r" b="b"/>
              <a:pathLst>
                <a:path w="3738" h="1382" extrusionOk="0">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3" name="Google Shape;503;p4"/>
            <p:cNvSpPr/>
            <p:nvPr/>
          </p:nvSpPr>
          <p:spPr>
            <a:xfrm>
              <a:off x="381106" y="3464768"/>
              <a:ext cx="715702" cy="201327"/>
            </a:xfrm>
            <a:custGeom>
              <a:avLst/>
              <a:gdLst/>
              <a:ahLst/>
              <a:cxnLst/>
              <a:rect l="l" t="t" r="r" b="b"/>
              <a:pathLst>
                <a:path w="10775" h="3031" extrusionOk="0">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4" name="Google Shape;504;p4"/>
            <p:cNvSpPr/>
            <p:nvPr/>
          </p:nvSpPr>
          <p:spPr>
            <a:xfrm>
              <a:off x="1067649" y="4327995"/>
              <a:ext cx="51477" cy="26901"/>
            </a:xfrm>
            <a:custGeom>
              <a:avLst/>
              <a:gdLst/>
              <a:ahLst/>
              <a:cxnLst/>
              <a:rect l="l" t="t" r="r" b="b"/>
              <a:pathLst>
                <a:path w="775" h="405" extrusionOk="0">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5" name="Google Shape;505;p4"/>
            <p:cNvSpPr/>
            <p:nvPr/>
          </p:nvSpPr>
          <p:spPr>
            <a:xfrm>
              <a:off x="2042664" y="4482294"/>
              <a:ext cx="64895" cy="24643"/>
            </a:xfrm>
            <a:custGeom>
              <a:avLst/>
              <a:gdLst/>
              <a:ahLst/>
              <a:cxnLst/>
              <a:rect l="l" t="t" r="r" b="b"/>
              <a:pathLst>
                <a:path w="977" h="371" extrusionOk="0">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6" name="Google Shape;506;p4"/>
            <p:cNvSpPr/>
            <p:nvPr/>
          </p:nvSpPr>
          <p:spPr>
            <a:xfrm>
              <a:off x="-7997" y="3247832"/>
              <a:ext cx="2193869" cy="2010543"/>
            </a:xfrm>
            <a:custGeom>
              <a:avLst/>
              <a:gdLst/>
              <a:ahLst/>
              <a:cxnLst/>
              <a:rect l="l" t="t" r="r" b="b"/>
              <a:pathLst>
                <a:path w="33029" h="30269" extrusionOk="0">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7" name="Google Shape;507;p4"/>
            <p:cNvSpPr/>
            <p:nvPr/>
          </p:nvSpPr>
          <p:spPr>
            <a:xfrm>
              <a:off x="-7997" y="4793152"/>
              <a:ext cx="360076" cy="109664"/>
            </a:xfrm>
            <a:custGeom>
              <a:avLst/>
              <a:gdLst/>
              <a:ahLst/>
              <a:cxnLst/>
              <a:rect l="l" t="t" r="r" b="b"/>
              <a:pathLst>
                <a:path w="5421" h="1651" extrusionOk="0">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08" name="Google Shape;508;p4"/>
          <p:cNvGrpSpPr/>
          <p:nvPr/>
        </p:nvGrpSpPr>
        <p:grpSpPr>
          <a:xfrm>
            <a:off x="8420990" y="2153894"/>
            <a:ext cx="515755" cy="910864"/>
            <a:chOff x="8443004" y="2878855"/>
            <a:chExt cx="688868" cy="1216595"/>
          </a:xfrm>
        </p:grpSpPr>
        <p:sp>
          <p:nvSpPr>
            <p:cNvPr id="509" name="Google Shape;509;p4"/>
            <p:cNvSpPr/>
            <p:nvPr/>
          </p:nvSpPr>
          <p:spPr>
            <a:xfrm>
              <a:off x="8758311" y="2981744"/>
              <a:ext cx="26901" cy="33610"/>
            </a:xfrm>
            <a:custGeom>
              <a:avLst/>
              <a:gdLst/>
              <a:ahLst/>
              <a:cxnLst/>
              <a:rect l="l" t="t" r="r" b="b"/>
              <a:pathLst>
                <a:path w="405" h="506" extrusionOk="0">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0" name="Google Shape;510;p4"/>
            <p:cNvSpPr/>
            <p:nvPr/>
          </p:nvSpPr>
          <p:spPr>
            <a:xfrm>
              <a:off x="8682257" y="3929925"/>
              <a:ext cx="102955" cy="118564"/>
            </a:xfrm>
            <a:custGeom>
              <a:avLst/>
              <a:gdLst/>
              <a:ahLst/>
              <a:cxnLst/>
              <a:rect l="l" t="t" r="r" b="b"/>
              <a:pathLst>
                <a:path w="1550" h="1785" extrusionOk="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1" name="Google Shape;511;p4"/>
            <p:cNvSpPr/>
            <p:nvPr/>
          </p:nvSpPr>
          <p:spPr>
            <a:xfrm>
              <a:off x="8805272" y="2999611"/>
              <a:ext cx="107405" cy="26901"/>
            </a:xfrm>
            <a:custGeom>
              <a:avLst/>
              <a:gdLst/>
              <a:ahLst/>
              <a:cxnLst/>
              <a:rect l="l" t="t" r="r" b="b"/>
              <a:pathLst>
                <a:path w="1617" h="405" extrusionOk="0">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2" name="Google Shape;512;p4"/>
            <p:cNvSpPr/>
            <p:nvPr/>
          </p:nvSpPr>
          <p:spPr>
            <a:xfrm>
              <a:off x="8443004" y="2878855"/>
              <a:ext cx="688868" cy="1216595"/>
            </a:xfrm>
            <a:custGeom>
              <a:avLst/>
              <a:gdLst/>
              <a:ahLst/>
              <a:cxnLst/>
              <a:rect l="l" t="t" r="r" b="b"/>
              <a:pathLst>
                <a:path w="10371" h="18316" extrusionOk="0">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3" name="Google Shape;513;p4"/>
            <p:cNvSpPr/>
            <p:nvPr/>
          </p:nvSpPr>
          <p:spPr>
            <a:xfrm>
              <a:off x="8498931" y="3035413"/>
              <a:ext cx="583721" cy="914704"/>
            </a:xfrm>
            <a:custGeom>
              <a:avLst/>
              <a:gdLst/>
              <a:ahLst/>
              <a:cxnLst/>
              <a:rect l="l" t="t" r="r" b="b"/>
              <a:pathLst>
                <a:path w="8788" h="13771" extrusionOk="0">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4" name="Google Shape;514;p4"/>
            <p:cNvSpPr/>
            <p:nvPr/>
          </p:nvSpPr>
          <p:spPr>
            <a:xfrm>
              <a:off x="8845524" y="2961618"/>
              <a:ext cx="20192" cy="20192"/>
            </a:xfrm>
            <a:custGeom>
              <a:avLst/>
              <a:gdLst/>
              <a:ahLst/>
              <a:cxnLst/>
              <a:rect l="l" t="t" r="r" b="b"/>
              <a:pathLst>
                <a:path w="304" h="304" extrusionOk="0">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15" name="Google Shape;515;p4"/>
          <p:cNvGrpSpPr/>
          <p:nvPr/>
        </p:nvGrpSpPr>
        <p:grpSpPr>
          <a:xfrm>
            <a:off x="7117967" y="3590460"/>
            <a:ext cx="2026022" cy="1547117"/>
            <a:chOff x="6445945" y="4797602"/>
            <a:chExt cx="2706053" cy="2066404"/>
          </a:xfrm>
        </p:grpSpPr>
        <p:sp>
          <p:nvSpPr>
            <p:cNvPr id="516" name="Google Shape;516;p4"/>
            <p:cNvSpPr/>
            <p:nvPr/>
          </p:nvSpPr>
          <p:spPr>
            <a:xfrm>
              <a:off x="6700941" y="5054790"/>
              <a:ext cx="111855" cy="1511843"/>
            </a:xfrm>
            <a:custGeom>
              <a:avLst/>
              <a:gdLst/>
              <a:ahLst/>
              <a:cxnLst/>
              <a:rect l="l" t="t" r="r" b="b"/>
              <a:pathLst>
                <a:path w="1684" h="22761" extrusionOk="0">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7" name="Google Shape;517;p4"/>
            <p:cNvSpPr/>
            <p:nvPr/>
          </p:nvSpPr>
          <p:spPr>
            <a:xfrm>
              <a:off x="6457170" y="4802119"/>
              <a:ext cx="333242" cy="1894170"/>
            </a:xfrm>
            <a:custGeom>
              <a:avLst/>
              <a:gdLst/>
              <a:ahLst/>
              <a:cxnLst/>
              <a:rect l="l" t="t" r="r" b="b"/>
              <a:pathLst>
                <a:path w="5017" h="28517" extrusionOk="0">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8" name="Google Shape;518;p4"/>
            <p:cNvSpPr/>
            <p:nvPr/>
          </p:nvSpPr>
          <p:spPr>
            <a:xfrm>
              <a:off x="8109762" y="4967577"/>
              <a:ext cx="60511" cy="60444"/>
            </a:xfrm>
            <a:custGeom>
              <a:avLst/>
              <a:gdLst/>
              <a:ahLst/>
              <a:cxnLst/>
              <a:rect l="l" t="t" r="r" b="b"/>
              <a:pathLst>
                <a:path w="911" h="910" extrusionOk="0">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9" name="Google Shape;519;p4"/>
            <p:cNvSpPr/>
            <p:nvPr/>
          </p:nvSpPr>
          <p:spPr>
            <a:xfrm>
              <a:off x="6797054" y="5021247"/>
              <a:ext cx="2354943" cy="156624"/>
            </a:xfrm>
            <a:custGeom>
              <a:avLst/>
              <a:gdLst/>
              <a:ahLst/>
              <a:cxnLst/>
              <a:rect l="l" t="t" r="r" b="b"/>
              <a:pathLst>
                <a:path w="35454" h="2358" extrusionOk="0">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0" name="Google Shape;520;p4"/>
            <p:cNvSpPr/>
            <p:nvPr/>
          </p:nvSpPr>
          <p:spPr>
            <a:xfrm>
              <a:off x="6785895" y="4797602"/>
              <a:ext cx="2366102" cy="170042"/>
            </a:xfrm>
            <a:custGeom>
              <a:avLst/>
              <a:gdLst/>
              <a:ahLst/>
              <a:cxnLst/>
              <a:rect l="l" t="t" r="r" b="b"/>
              <a:pathLst>
                <a:path w="35622" h="2560" extrusionOk="0">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1" name="Google Shape;521;p4"/>
            <p:cNvSpPr/>
            <p:nvPr/>
          </p:nvSpPr>
          <p:spPr>
            <a:xfrm>
              <a:off x="8024808" y="4983253"/>
              <a:ext cx="31351" cy="31351"/>
            </a:xfrm>
            <a:custGeom>
              <a:avLst/>
              <a:gdLst/>
              <a:ahLst/>
              <a:cxnLst/>
              <a:rect l="l" t="t" r="r" b="b"/>
              <a:pathLst>
                <a:path w="472" h="472" extrusionOk="0">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2" name="Google Shape;522;p4"/>
            <p:cNvSpPr/>
            <p:nvPr/>
          </p:nvSpPr>
          <p:spPr>
            <a:xfrm>
              <a:off x="8239485" y="6776727"/>
              <a:ext cx="93988" cy="67153"/>
            </a:xfrm>
            <a:custGeom>
              <a:avLst/>
              <a:gdLst/>
              <a:ahLst/>
              <a:cxnLst/>
              <a:rect l="l" t="t" r="r" b="b"/>
              <a:pathLst>
                <a:path w="1415" h="1011" extrusionOk="0">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3" name="Google Shape;523;p4"/>
            <p:cNvSpPr/>
            <p:nvPr/>
          </p:nvSpPr>
          <p:spPr>
            <a:xfrm>
              <a:off x="7863799" y="6727574"/>
              <a:ext cx="290798" cy="96180"/>
            </a:xfrm>
            <a:custGeom>
              <a:avLst/>
              <a:gdLst/>
              <a:ahLst/>
              <a:cxnLst/>
              <a:rect l="l" t="t" r="r" b="b"/>
              <a:pathLst>
                <a:path w="4378" h="1448" extrusionOk="0">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4" name="Google Shape;524;p4"/>
            <p:cNvSpPr/>
            <p:nvPr/>
          </p:nvSpPr>
          <p:spPr>
            <a:xfrm>
              <a:off x="6705391" y="6564308"/>
              <a:ext cx="2446606" cy="190168"/>
            </a:xfrm>
            <a:custGeom>
              <a:avLst/>
              <a:gdLst/>
              <a:ahLst/>
              <a:cxnLst/>
              <a:rect l="l" t="t" r="r" b="b"/>
              <a:pathLst>
                <a:path w="36834" h="2863" extrusionOk="0">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5" name="Google Shape;525;p4"/>
            <p:cNvSpPr/>
            <p:nvPr/>
          </p:nvSpPr>
          <p:spPr>
            <a:xfrm>
              <a:off x="7671506" y="6765568"/>
              <a:ext cx="85021" cy="22451"/>
            </a:xfrm>
            <a:custGeom>
              <a:avLst/>
              <a:gdLst/>
              <a:ahLst/>
              <a:cxnLst/>
              <a:rect l="l" t="t" r="r" b="b"/>
              <a:pathLst>
                <a:path w="1280" h="338" extrusionOk="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6" name="Google Shape;526;p4"/>
            <p:cNvSpPr/>
            <p:nvPr/>
          </p:nvSpPr>
          <p:spPr>
            <a:xfrm>
              <a:off x="7678215" y="6696223"/>
              <a:ext cx="87279" cy="20192"/>
            </a:xfrm>
            <a:custGeom>
              <a:avLst/>
              <a:gdLst/>
              <a:ahLst/>
              <a:cxnLst/>
              <a:rect l="l" t="t" r="r" b="b"/>
              <a:pathLst>
                <a:path w="1314" h="304" extrusionOk="0">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7" name="Google Shape;527;p4"/>
            <p:cNvSpPr/>
            <p:nvPr/>
          </p:nvSpPr>
          <p:spPr>
            <a:xfrm>
              <a:off x="7687116" y="6729766"/>
              <a:ext cx="91796" cy="29159"/>
            </a:xfrm>
            <a:custGeom>
              <a:avLst/>
              <a:gdLst/>
              <a:ahLst/>
              <a:cxnLst/>
              <a:rect l="l" t="t" r="r" b="b"/>
              <a:pathLst>
                <a:path w="1382" h="439" extrusionOk="0">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8" name="Google Shape;528;p4"/>
            <p:cNvSpPr/>
            <p:nvPr/>
          </p:nvSpPr>
          <p:spPr>
            <a:xfrm>
              <a:off x="6445945" y="6685064"/>
              <a:ext cx="1552095" cy="178942"/>
            </a:xfrm>
            <a:custGeom>
              <a:avLst/>
              <a:gdLst/>
              <a:ahLst/>
              <a:cxnLst/>
              <a:rect l="l" t="t" r="r" b="b"/>
              <a:pathLst>
                <a:path w="23367" h="2694" extrusionOk="0">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29" name="Google Shape;529;p4"/>
          <p:cNvGrpSpPr/>
          <p:nvPr/>
        </p:nvGrpSpPr>
        <p:grpSpPr>
          <a:xfrm>
            <a:off x="226381" y="790954"/>
            <a:ext cx="1165385" cy="815431"/>
            <a:chOff x="305052" y="1261999"/>
            <a:chExt cx="1556545" cy="1089130"/>
          </a:xfrm>
        </p:grpSpPr>
        <p:sp>
          <p:nvSpPr>
            <p:cNvPr id="530" name="Google Shape;530;p4"/>
            <p:cNvSpPr/>
            <p:nvPr/>
          </p:nvSpPr>
          <p:spPr>
            <a:xfrm>
              <a:off x="1342704" y="2046980"/>
              <a:ext cx="118564" cy="107405"/>
            </a:xfrm>
            <a:custGeom>
              <a:avLst/>
              <a:gdLst/>
              <a:ahLst/>
              <a:cxnLst/>
              <a:rect l="l" t="t" r="r" b="b"/>
              <a:pathLst>
                <a:path w="1785" h="1617" extrusionOk="0">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1" name="Google Shape;531;p4"/>
            <p:cNvSpPr/>
            <p:nvPr/>
          </p:nvSpPr>
          <p:spPr>
            <a:xfrm>
              <a:off x="1409791" y="2120775"/>
              <a:ext cx="35868" cy="35802"/>
            </a:xfrm>
            <a:custGeom>
              <a:avLst/>
              <a:gdLst/>
              <a:ahLst/>
              <a:cxnLst/>
              <a:rect l="l" t="t" r="r" b="b"/>
              <a:pathLst>
                <a:path w="540" h="539" extrusionOk="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2" name="Google Shape;532;p4"/>
            <p:cNvSpPr/>
            <p:nvPr/>
          </p:nvSpPr>
          <p:spPr>
            <a:xfrm>
              <a:off x="792593" y="1261999"/>
              <a:ext cx="619523" cy="565853"/>
            </a:xfrm>
            <a:custGeom>
              <a:avLst/>
              <a:gdLst/>
              <a:ahLst/>
              <a:cxnLst/>
              <a:rect l="l" t="t" r="r" b="b"/>
              <a:pathLst>
                <a:path w="9327" h="8519" extrusionOk="0">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3" name="Google Shape;533;p4"/>
            <p:cNvSpPr/>
            <p:nvPr/>
          </p:nvSpPr>
          <p:spPr>
            <a:xfrm>
              <a:off x="969210" y="1727156"/>
              <a:ext cx="210294" cy="53736"/>
            </a:xfrm>
            <a:custGeom>
              <a:avLst/>
              <a:gdLst/>
              <a:ahLst/>
              <a:cxnLst/>
              <a:rect l="l" t="t" r="r" b="b"/>
              <a:pathLst>
                <a:path w="3166" h="809" extrusionOk="0">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4" name="Google Shape;534;p4"/>
            <p:cNvSpPr/>
            <p:nvPr/>
          </p:nvSpPr>
          <p:spPr>
            <a:xfrm>
              <a:off x="1798894" y="1999953"/>
              <a:ext cx="62703" cy="134306"/>
            </a:xfrm>
            <a:custGeom>
              <a:avLst/>
              <a:gdLst/>
              <a:ahLst/>
              <a:cxnLst/>
              <a:rect l="l" t="t" r="r" b="b"/>
              <a:pathLst>
                <a:path w="944" h="2022" extrusionOk="0">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5" name="Google Shape;535;p4"/>
            <p:cNvSpPr/>
            <p:nvPr/>
          </p:nvSpPr>
          <p:spPr>
            <a:xfrm>
              <a:off x="1197372" y="1776375"/>
              <a:ext cx="73862" cy="31351"/>
            </a:xfrm>
            <a:custGeom>
              <a:avLst/>
              <a:gdLst/>
              <a:ahLst/>
              <a:cxnLst/>
              <a:rect l="l" t="t" r="r" b="b"/>
              <a:pathLst>
                <a:path w="1112" h="472" extrusionOk="0">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6" name="Google Shape;536;p4"/>
            <p:cNvSpPr/>
            <p:nvPr/>
          </p:nvSpPr>
          <p:spPr>
            <a:xfrm>
              <a:off x="799302" y="1767408"/>
              <a:ext cx="64895" cy="33610"/>
            </a:xfrm>
            <a:custGeom>
              <a:avLst/>
              <a:gdLst/>
              <a:ahLst/>
              <a:cxnLst/>
              <a:rect l="l" t="t" r="r" b="b"/>
              <a:pathLst>
                <a:path w="977" h="506" extrusionOk="0">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7" name="Google Shape;537;p4"/>
            <p:cNvSpPr/>
            <p:nvPr/>
          </p:nvSpPr>
          <p:spPr>
            <a:xfrm>
              <a:off x="1322578" y="1836753"/>
              <a:ext cx="143207" cy="51477"/>
            </a:xfrm>
            <a:custGeom>
              <a:avLst/>
              <a:gdLst/>
              <a:ahLst/>
              <a:cxnLst/>
              <a:rect l="l" t="t" r="r" b="b"/>
              <a:pathLst>
                <a:path w="2156" h="775" extrusionOk="0">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8" name="Google Shape;538;p4"/>
            <p:cNvSpPr/>
            <p:nvPr/>
          </p:nvSpPr>
          <p:spPr>
            <a:xfrm>
              <a:off x="1684846" y="2181153"/>
              <a:ext cx="66" cy="66"/>
            </a:xfrm>
            <a:custGeom>
              <a:avLst/>
              <a:gdLst/>
              <a:ahLst/>
              <a:cxnLst/>
              <a:rect l="l" t="t" r="r" b="b"/>
              <a:pathLst>
                <a:path w="1" h="1" extrusionOk="0">
                  <a:moveTo>
                    <a:pt x="1" y="0"/>
                  </a:moveTo>
                  <a:lnTo>
                    <a:pt x="1" y="0"/>
                  </a:lnTo>
                  <a:lnTo>
                    <a:pt x="1" y="0"/>
                  </a:lnTo>
                  <a:lnTo>
                    <a:pt x="1" y="0"/>
                  </a:lnTo>
                  <a:lnTo>
                    <a:pt x="1" y="0"/>
                  </a:lnTo>
                  <a:lnTo>
                    <a:pt x="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9" name="Google Shape;539;p4"/>
            <p:cNvSpPr/>
            <p:nvPr/>
          </p:nvSpPr>
          <p:spPr>
            <a:xfrm>
              <a:off x="1660270" y="2158769"/>
              <a:ext cx="26901" cy="26901"/>
            </a:xfrm>
            <a:custGeom>
              <a:avLst/>
              <a:gdLst/>
              <a:ahLst/>
              <a:cxnLst/>
              <a:rect l="l" t="t" r="r" b="b"/>
              <a:pathLst>
                <a:path w="405" h="405" extrusionOk="0">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0" name="Google Shape;540;p4"/>
            <p:cNvSpPr/>
            <p:nvPr/>
          </p:nvSpPr>
          <p:spPr>
            <a:xfrm>
              <a:off x="750083" y="1865779"/>
              <a:ext cx="304215" cy="250546"/>
            </a:xfrm>
            <a:custGeom>
              <a:avLst/>
              <a:gdLst/>
              <a:ahLst/>
              <a:cxnLst/>
              <a:rect l="l" t="t" r="r" b="b"/>
              <a:pathLst>
                <a:path w="4580" h="3772" extrusionOk="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1" name="Google Shape;541;p4"/>
            <p:cNvSpPr/>
            <p:nvPr/>
          </p:nvSpPr>
          <p:spPr>
            <a:xfrm>
              <a:off x="1635694" y="2129676"/>
              <a:ext cx="89471" cy="100697"/>
            </a:xfrm>
            <a:custGeom>
              <a:avLst/>
              <a:gdLst/>
              <a:ahLst/>
              <a:cxnLst/>
              <a:rect l="l" t="t" r="r" b="b"/>
              <a:pathLst>
                <a:path w="1347" h="1516" extrusionOk="0">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2" name="Google Shape;542;p4"/>
            <p:cNvSpPr/>
            <p:nvPr/>
          </p:nvSpPr>
          <p:spPr>
            <a:xfrm>
              <a:off x="870839" y="1984344"/>
              <a:ext cx="38060" cy="35802"/>
            </a:xfrm>
            <a:custGeom>
              <a:avLst/>
              <a:gdLst/>
              <a:ahLst/>
              <a:cxnLst/>
              <a:rect l="l" t="t" r="r" b="b"/>
              <a:pathLst>
                <a:path w="573" h="539" extrusionOk="0">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3" name="Google Shape;543;p4"/>
            <p:cNvSpPr/>
            <p:nvPr/>
          </p:nvSpPr>
          <p:spPr>
            <a:xfrm>
              <a:off x="369880" y="1765149"/>
              <a:ext cx="266221" cy="257254"/>
            </a:xfrm>
            <a:custGeom>
              <a:avLst/>
              <a:gdLst/>
              <a:ahLst/>
              <a:cxnLst/>
              <a:rect l="l" t="t" r="r" b="b"/>
              <a:pathLst>
                <a:path w="4008" h="3873" extrusionOk="0">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4" name="Google Shape;544;p4"/>
            <p:cNvSpPr/>
            <p:nvPr/>
          </p:nvSpPr>
          <p:spPr>
            <a:xfrm>
              <a:off x="305052" y="1677937"/>
              <a:ext cx="1538677" cy="673192"/>
            </a:xfrm>
            <a:custGeom>
              <a:avLst/>
              <a:gdLst/>
              <a:ahLst/>
              <a:cxnLst/>
              <a:rect l="l" t="t" r="r" b="b"/>
              <a:pathLst>
                <a:path w="23165" h="10135" extrusionOk="0">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5" name="Google Shape;545;p4"/>
            <p:cNvSpPr/>
            <p:nvPr/>
          </p:nvSpPr>
          <p:spPr>
            <a:xfrm>
              <a:off x="428066" y="1821077"/>
              <a:ext cx="143207" cy="156624"/>
            </a:xfrm>
            <a:custGeom>
              <a:avLst/>
              <a:gdLst/>
              <a:ahLst/>
              <a:cxnLst/>
              <a:rect l="l" t="t" r="r" b="b"/>
              <a:pathLst>
                <a:path w="2156" h="2358" extrusionOk="0">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6" name="Google Shape;546;p4"/>
            <p:cNvSpPr/>
            <p:nvPr/>
          </p:nvSpPr>
          <p:spPr>
            <a:xfrm>
              <a:off x="1586475" y="2076007"/>
              <a:ext cx="190168" cy="201327"/>
            </a:xfrm>
            <a:custGeom>
              <a:avLst/>
              <a:gdLst/>
              <a:ahLst/>
              <a:cxnLst/>
              <a:rect l="l" t="t" r="r" b="b"/>
              <a:pathLst>
                <a:path w="2863" h="3031" extrusionOk="0">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47" name="Google Shape;547;p4"/>
          <p:cNvGrpSpPr/>
          <p:nvPr/>
        </p:nvGrpSpPr>
        <p:grpSpPr>
          <a:xfrm>
            <a:off x="2444861" y="3871736"/>
            <a:ext cx="2459622" cy="1079998"/>
            <a:chOff x="1573057" y="5173288"/>
            <a:chExt cx="3285190" cy="1442497"/>
          </a:xfrm>
        </p:grpSpPr>
        <p:sp>
          <p:nvSpPr>
            <p:cNvPr id="548" name="Google Shape;548;p4"/>
            <p:cNvSpPr/>
            <p:nvPr/>
          </p:nvSpPr>
          <p:spPr>
            <a:xfrm>
              <a:off x="3688614" y="5616127"/>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9" name="Google Shape;549;p4"/>
            <p:cNvSpPr/>
            <p:nvPr/>
          </p:nvSpPr>
          <p:spPr>
            <a:xfrm>
              <a:off x="3581275" y="5472986"/>
              <a:ext cx="154366" cy="152108"/>
            </a:xfrm>
            <a:custGeom>
              <a:avLst/>
              <a:gdLst/>
              <a:ahLst/>
              <a:cxnLst/>
              <a:rect l="l" t="t" r="r" b="b"/>
              <a:pathLst>
                <a:path w="2324" h="2290" extrusionOk="0">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0" name="Google Shape;550;p4"/>
            <p:cNvSpPr/>
            <p:nvPr/>
          </p:nvSpPr>
          <p:spPr>
            <a:xfrm>
              <a:off x="3418009" y="6016389"/>
              <a:ext cx="40318" cy="38127"/>
            </a:xfrm>
            <a:custGeom>
              <a:avLst/>
              <a:gdLst/>
              <a:ahLst/>
              <a:cxnLst/>
              <a:rect l="l" t="t" r="r" b="b"/>
              <a:pathLst>
                <a:path w="607" h="574" extrusionOk="0">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1" name="Google Shape;551;p4"/>
            <p:cNvSpPr/>
            <p:nvPr/>
          </p:nvSpPr>
          <p:spPr>
            <a:xfrm>
              <a:off x="3744475" y="5765909"/>
              <a:ext cx="147724" cy="152174"/>
            </a:xfrm>
            <a:custGeom>
              <a:avLst/>
              <a:gdLst/>
              <a:ahLst/>
              <a:cxnLst/>
              <a:rect l="l" t="t" r="r" b="b"/>
              <a:pathLst>
                <a:path w="2224" h="2291" extrusionOk="0">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2" name="Google Shape;552;p4"/>
            <p:cNvSpPr/>
            <p:nvPr/>
          </p:nvSpPr>
          <p:spPr>
            <a:xfrm>
              <a:off x="3579017" y="5790552"/>
              <a:ext cx="158816" cy="149916"/>
            </a:xfrm>
            <a:custGeom>
              <a:avLst/>
              <a:gdLst/>
              <a:ahLst/>
              <a:cxnLst/>
              <a:rect l="l" t="t" r="r" b="b"/>
              <a:pathLst>
                <a:path w="2391" h="2257" extrusionOk="0">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3" name="Google Shape;553;p4"/>
            <p:cNvSpPr/>
            <p:nvPr/>
          </p:nvSpPr>
          <p:spPr>
            <a:xfrm>
              <a:off x="3527606" y="5636253"/>
              <a:ext cx="154366" cy="167783"/>
            </a:xfrm>
            <a:custGeom>
              <a:avLst/>
              <a:gdLst/>
              <a:ahLst/>
              <a:cxnLst/>
              <a:rect l="l" t="t" r="r" b="b"/>
              <a:pathLst>
                <a:path w="2324" h="2526" extrusionOk="0">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4" name="Google Shape;554;p4"/>
            <p:cNvSpPr/>
            <p:nvPr/>
          </p:nvSpPr>
          <p:spPr>
            <a:xfrm>
              <a:off x="3326346" y="5604901"/>
              <a:ext cx="33610" cy="44835"/>
            </a:xfrm>
            <a:custGeom>
              <a:avLst/>
              <a:gdLst/>
              <a:ahLst/>
              <a:cxnLst/>
              <a:rect l="l" t="t" r="r" b="b"/>
              <a:pathLst>
                <a:path w="506" h="675" extrusionOk="0">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5" name="Google Shape;555;p4"/>
            <p:cNvSpPr/>
            <p:nvPr/>
          </p:nvSpPr>
          <p:spPr>
            <a:xfrm>
              <a:off x="3259259" y="5517688"/>
              <a:ext cx="152108" cy="167783"/>
            </a:xfrm>
            <a:custGeom>
              <a:avLst/>
              <a:gdLst/>
              <a:ahLst/>
              <a:cxnLst/>
              <a:rect l="l" t="t" r="r" b="b"/>
              <a:pathLst>
                <a:path w="2290" h="2526" extrusionOk="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6" name="Google Shape;556;p4"/>
            <p:cNvSpPr/>
            <p:nvPr/>
          </p:nvSpPr>
          <p:spPr>
            <a:xfrm>
              <a:off x="2621869" y="5935884"/>
              <a:ext cx="138757" cy="152174"/>
            </a:xfrm>
            <a:custGeom>
              <a:avLst/>
              <a:gdLst/>
              <a:ahLst/>
              <a:cxnLst/>
              <a:rect l="l" t="t" r="r" b="b"/>
              <a:pathLst>
                <a:path w="2089" h="2291" extrusionOk="0">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7" name="Google Shape;557;p4"/>
            <p:cNvSpPr/>
            <p:nvPr/>
          </p:nvSpPr>
          <p:spPr>
            <a:xfrm>
              <a:off x="2626319" y="6152820"/>
              <a:ext cx="44835" cy="35868"/>
            </a:xfrm>
            <a:custGeom>
              <a:avLst/>
              <a:gdLst/>
              <a:ahLst/>
              <a:cxnLst/>
              <a:rect l="l" t="t" r="r" b="b"/>
              <a:pathLst>
                <a:path w="675" h="540" extrusionOk="0">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8" name="Google Shape;558;p4"/>
            <p:cNvSpPr/>
            <p:nvPr/>
          </p:nvSpPr>
          <p:spPr>
            <a:xfrm>
              <a:off x="2469827" y="6177397"/>
              <a:ext cx="35802" cy="35868"/>
            </a:xfrm>
            <a:custGeom>
              <a:avLst/>
              <a:gdLst/>
              <a:ahLst/>
              <a:cxnLst/>
              <a:rect l="l" t="t" r="r" b="b"/>
              <a:pathLst>
                <a:path w="539" h="540" extrusionOk="0">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9" name="Google Shape;559;p4"/>
            <p:cNvSpPr/>
            <p:nvPr/>
          </p:nvSpPr>
          <p:spPr>
            <a:xfrm>
              <a:off x="2568199" y="6101409"/>
              <a:ext cx="158883" cy="147657"/>
            </a:xfrm>
            <a:custGeom>
              <a:avLst/>
              <a:gdLst/>
              <a:ahLst/>
              <a:cxnLst/>
              <a:rect l="l" t="t" r="r" b="b"/>
              <a:pathLst>
                <a:path w="2392" h="2223" extrusionOk="0">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0" name="Google Shape;560;p4"/>
            <p:cNvSpPr/>
            <p:nvPr/>
          </p:nvSpPr>
          <p:spPr>
            <a:xfrm>
              <a:off x="2418350" y="6125986"/>
              <a:ext cx="145465" cy="147657"/>
            </a:xfrm>
            <a:custGeom>
              <a:avLst/>
              <a:gdLst/>
              <a:ahLst/>
              <a:cxnLst/>
              <a:rect l="l" t="t" r="r" b="b"/>
              <a:pathLst>
                <a:path w="2190" h="2223" extrusionOk="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1" name="Google Shape;561;p4"/>
            <p:cNvSpPr/>
            <p:nvPr/>
          </p:nvSpPr>
          <p:spPr>
            <a:xfrm>
              <a:off x="2409449" y="6143853"/>
              <a:ext cx="31351" cy="134240"/>
            </a:xfrm>
            <a:custGeom>
              <a:avLst/>
              <a:gdLst/>
              <a:ahLst/>
              <a:cxnLst/>
              <a:rect l="l" t="t" r="r" b="b"/>
              <a:pathLst>
                <a:path w="472" h="2021" extrusionOk="0">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2" name="Google Shape;562;p4"/>
            <p:cNvSpPr/>
            <p:nvPr/>
          </p:nvSpPr>
          <p:spPr>
            <a:xfrm>
              <a:off x="2518980" y="6011938"/>
              <a:ext cx="42577" cy="62703"/>
            </a:xfrm>
            <a:custGeom>
              <a:avLst/>
              <a:gdLst/>
              <a:ahLst/>
              <a:cxnLst/>
              <a:rect l="l" t="t" r="r" b="b"/>
              <a:pathLst>
                <a:path w="641" h="944" extrusionOk="0">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3" name="Google Shape;563;p4"/>
            <p:cNvSpPr/>
            <p:nvPr/>
          </p:nvSpPr>
          <p:spPr>
            <a:xfrm>
              <a:off x="2458602" y="5953819"/>
              <a:ext cx="156624" cy="156558"/>
            </a:xfrm>
            <a:custGeom>
              <a:avLst/>
              <a:gdLst/>
              <a:ahLst/>
              <a:cxnLst/>
              <a:rect l="l" t="t" r="r" b="b"/>
              <a:pathLst>
                <a:path w="2358" h="2357" extrusionOk="0">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4" name="Google Shape;564;p4"/>
            <p:cNvSpPr/>
            <p:nvPr/>
          </p:nvSpPr>
          <p:spPr>
            <a:xfrm>
              <a:off x="3051224" y="6025356"/>
              <a:ext cx="156624" cy="154366"/>
            </a:xfrm>
            <a:custGeom>
              <a:avLst/>
              <a:gdLst/>
              <a:ahLst/>
              <a:cxnLst/>
              <a:rect l="l" t="t" r="r" b="b"/>
              <a:pathLst>
                <a:path w="2358" h="2324" extrusionOk="0">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5" name="Google Shape;565;p4"/>
            <p:cNvSpPr/>
            <p:nvPr/>
          </p:nvSpPr>
          <p:spPr>
            <a:xfrm>
              <a:off x="3368790" y="5982845"/>
              <a:ext cx="158883" cy="145465"/>
            </a:xfrm>
            <a:custGeom>
              <a:avLst/>
              <a:gdLst/>
              <a:ahLst/>
              <a:cxnLst/>
              <a:rect l="l" t="t" r="r" b="b"/>
              <a:pathLst>
                <a:path w="2392" h="2190" extrusionOk="0">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6" name="Google Shape;566;p4"/>
            <p:cNvSpPr/>
            <p:nvPr/>
          </p:nvSpPr>
          <p:spPr>
            <a:xfrm>
              <a:off x="2729207" y="6072316"/>
              <a:ext cx="152174" cy="167783"/>
            </a:xfrm>
            <a:custGeom>
              <a:avLst/>
              <a:gdLst/>
              <a:ahLst/>
              <a:cxnLst/>
              <a:rect l="l" t="t" r="r" b="b"/>
              <a:pathLst>
                <a:path w="2291" h="2526" extrusionOk="0">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7" name="Google Shape;567;p4"/>
            <p:cNvSpPr/>
            <p:nvPr/>
          </p:nvSpPr>
          <p:spPr>
            <a:xfrm>
              <a:off x="2782877" y="6125986"/>
              <a:ext cx="42577" cy="51477"/>
            </a:xfrm>
            <a:custGeom>
              <a:avLst/>
              <a:gdLst/>
              <a:ahLst/>
              <a:cxnLst/>
              <a:rect l="l" t="t" r="r" b="b"/>
              <a:pathLst>
                <a:path w="641" h="775" extrusionOk="0">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8" name="Google Shape;568;p4"/>
            <p:cNvSpPr/>
            <p:nvPr/>
          </p:nvSpPr>
          <p:spPr>
            <a:xfrm>
              <a:off x="3418009" y="5499821"/>
              <a:ext cx="154366" cy="145399"/>
            </a:xfrm>
            <a:custGeom>
              <a:avLst/>
              <a:gdLst/>
              <a:ahLst/>
              <a:cxnLst/>
              <a:rect l="l" t="t" r="r" b="b"/>
              <a:pathLst>
                <a:path w="2324" h="2189" extrusionOk="0">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9" name="Google Shape;569;p4"/>
            <p:cNvSpPr/>
            <p:nvPr/>
          </p:nvSpPr>
          <p:spPr>
            <a:xfrm>
              <a:off x="1982286" y="5929176"/>
              <a:ext cx="49285" cy="55994"/>
            </a:xfrm>
            <a:custGeom>
              <a:avLst/>
              <a:gdLst/>
              <a:ahLst/>
              <a:cxnLst/>
              <a:rect l="l" t="t" r="r" b="b"/>
              <a:pathLst>
                <a:path w="742" h="843" extrusionOk="0">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0" name="Google Shape;570;p4"/>
            <p:cNvSpPr/>
            <p:nvPr/>
          </p:nvSpPr>
          <p:spPr>
            <a:xfrm>
              <a:off x="1906233" y="6354081"/>
              <a:ext cx="156624" cy="187909"/>
            </a:xfrm>
            <a:custGeom>
              <a:avLst/>
              <a:gdLst/>
              <a:ahLst/>
              <a:cxnLst/>
              <a:rect l="l" t="t" r="r" b="b"/>
              <a:pathLst>
                <a:path w="2358" h="2829" extrusionOk="0">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1" name="Google Shape;571;p4"/>
            <p:cNvSpPr/>
            <p:nvPr/>
          </p:nvSpPr>
          <p:spPr>
            <a:xfrm>
              <a:off x="1977836" y="6029806"/>
              <a:ext cx="158816" cy="149916"/>
            </a:xfrm>
            <a:custGeom>
              <a:avLst/>
              <a:gdLst/>
              <a:ahLst/>
              <a:cxnLst/>
              <a:rect l="l" t="t" r="r" b="b"/>
              <a:pathLst>
                <a:path w="2391" h="2257" extrusionOk="0">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2" name="Google Shape;572;p4"/>
            <p:cNvSpPr/>
            <p:nvPr/>
          </p:nvSpPr>
          <p:spPr>
            <a:xfrm>
              <a:off x="1926359" y="5875506"/>
              <a:ext cx="152174" cy="167783"/>
            </a:xfrm>
            <a:custGeom>
              <a:avLst/>
              <a:gdLst/>
              <a:ahLst/>
              <a:cxnLst/>
              <a:rect l="l" t="t" r="r" b="b"/>
              <a:pathLst>
                <a:path w="2291" h="2526" extrusionOk="0">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3" name="Google Shape;573;p4"/>
            <p:cNvSpPr/>
            <p:nvPr/>
          </p:nvSpPr>
          <p:spPr>
            <a:xfrm>
              <a:off x="2946143" y="5571358"/>
              <a:ext cx="147657" cy="147657"/>
            </a:xfrm>
            <a:custGeom>
              <a:avLst/>
              <a:gdLst/>
              <a:ahLst/>
              <a:cxnLst/>
              <a:rect l="l" t="t" r="r" b="b"/>
              <a:pathLst>
                <a:path w="2223" h="2223" extrusionOk="0">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4" name="Google Shape;574;p4"/>
            <p:cNvSpPr/>
            <p:nvPr/>
          </p:nvSpPr>
          <p:spPr>
            <a:xfrm>
              <a:off x="1745224" y="6383174"/>
              <a:ext cx="161075" cy="170042"/>
            </a:xfrm>
            <a:custGeom>
              <a:avLst/>
              <a:gdLst/>
              <a:ahLst/>
              <a:cxnLst/>
              <a:rect l="l" t="t" r="r" b="b"/>
              <a:pathLst>
                <a:path w="2425" h="2560" extrusionOk="0">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5" name="Google Shape;575;p4"/>
            <p:cNvSpPr/>
            <p:nvPr/>
          </p:nvSpPr>
          <p:spPr>
            <a:xfrm>
              <a:off x="4267818" y="5524397"/>
              <a:ext cx="590430" cy="979599"/>
            </a:xfrm>
            <a:custGeom>
              <a:avLst/>
              <a:gdLst/>
              <a:ahLst/>
              <a:cxnLst/>
              <a:rect l="l" t="t" r="r" b="b"/>
              <a:pathLst>
                <a:path w="8889" h="14748" extrusionOk="0">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6" name="Google Shape;576;p4"/>
            <p:cNvSpPr/>
            <p:nvPr/>
          </p:nvSpPr>
          <p:spPr>
            <a:xfrm>
              <a:off x="2458602" y="5638445"/>
              <a:ext cx="152174" cy="165591"/>
            </a:xfrm>
            <a:custGeom>
              <a:avLst/>
              <a:gdLst/>
              <a:ahLst/>
              <a:cxnLst/>
              <a:rect l="l" t="t" r="r" b="b"/>
              <a:pathLst>
                <a:path w="2291" h="2493" extrusionOk="0">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7" name="Google Shape;577;p4"/>
            <p:cNvSpPr/>
            <p:nvPr/>
          </p:nvSpPr>
          <p:spPr>
            <a:xfrm>
              <a:off x="2617418" y="5618318"/>
              <a:ext cx="154366" cy="147657"/>
            </a:xfrm>
            <a:custGeom>
              <a:avLst/>
              <a:gdLst/>
              <a:ahLst/>
              <a:cxnLst/>
              <a:rect l="l" t="t" r="r" b="b"/>
              <a:pathLst>
                <a:path w="2324" h="2223" extrusionOk="0">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8" name="Google Shape;578;p4"/>
            <p:cNvSpPr/>
            <p:nvPr/>
          </p:nvSpPr>
          <p:spPr>
            <a:xfrm>
              <a:off x="2143294" y="5913567"/>
              <a:ext cx="51544" cy="42510"/>
            </a:xfrm>
            <a:custGeom>
              <a:avLst/>
              <a:gdLst/>
              <a:ahLst/>
              <a:cxnLst/>
              <a:rect l="l" t="t" r="r" b="b"/>
              <a:pathLst>
                <a:path w="776" h="640" extrusionOk="0">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9" name="Google Shape;579;p4"/>
            <p:cNvSpPr/>
            <p:nvPr/>
          </p:nvSpPr>
          <p:spPr>
            <a:xfrm>
              <a:off x="2780685" y="5591484"/>
              <a:ext cx="154366" cy="152174"/>
            </a:xfrm>
            <a:custGeom>
              <a:avLst/>
              <a:gdLst/>
              <a:ahLst/>
              <a:cxnLst/>
              <a:rect l="l" t="t" r="r" b="b"/>
              <a:pathLst>
                <a:path w="2324" h="2291" extrusionOk="0">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0" name="Google Shape;580;p4"/>
            <p:cNvSpPr/>
            <p:nvPr/>
          </p:nvSpPr>
          <p:spPr>
            <a:xfrm>
              <a:off x="2845513" y="5676505"/>
              <a:ext cx="26901" cy="40318"/>
            </a:xfrm>
            <a:custGeom>
              <a:avLst/>
              <a:gdLst/>
              <a:ahLst/>
              <a:cxnLst/>
              <a:rect l="l" t="t" r="r" b="b"/>
              <a:pathLst>
                <a:path w="405" h="607" extrusionOk="0">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1" name="Google Shape;581;p4"/>
            <p:cNvSpPr/>
            <p:nvPr/>
          </p:nvSpPr>
          <p:spPr>
            <a:xfrm>
              <a:off x="2686697" y="5701081"/>
              <a:ext cx="33676" cy="40318"/>
            </a:xfrm>
            <a:custGeom>
              <a:avLst/>
              <a:gdLst/>
              <a:ahLst/>
              <a:cxnLst/>
              <a:rect l="l" t="t" r="r" b="b"/>
              <a:pathLst>
                <a:path w="507" h="607" extrusionOk="0">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2" name="Google Shape;582;p4"/>
            <p:cNvSpPr/>
            <p:nvPr/>
          </p:nvSpPr>
          <p:spPr>
            <a:xfrm>
              <a:off x="2087367" y="5855380"/>
              <a:ext cx="154432" cy="147657"/>
            </a:xfrm>
            <a:custGeom>
              <a:avLst/>
              <a:gdLst/>
              <a:ahLst/>
              <a:cxnLst/>
              <a:rect l="l" t="t" r="r" b="b"/>
              <a:pathLst>
                <a:path w="2325" h="2223" extrusionOk="0">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3" name="Google Shape;583;p4"/>
            <p:cNvSpPr/>
            <p:nvPr/>
          </p:nvSpPr>
          <p:spPr>
            <a:xfrm>
              <a:off x="2523497" y="5721207"/>
              <a:ext cx="40318" cy="58186"/>
            </a:xfrm>
            <a:custGeom>
              <a:avLst/>
              <a:gdLst/>
              <a:ahLst/>
              <a:cxnLst/>
              <a:rect l="l" t="t" r="r" b="b"/>
              <a:pathLst>
                <a:path w="607" h="876" extrusionOk="0">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4" name="Google Shape;584;p4"/>
            <p:cNvSpPr/>
            <p:nvPr/>
          </p:nvSpPr>
          <p:spPr>
            <a:xfrm>
              <a:off x="2145553" y="5692114"/>
              <a:ext cx="147657" cy="145465"/>
            </a:xfrm>
            <a:custGeom>
              <a:avLst/>
              <a:gdLst/>
              <a:ahLst/>
              <a:cxnLst/>
              <a:rect l="l" t="t" r="r" b="b"/>
              <a:pathLst>
                <a:path w="2223" h="2190" extrusionOk="0">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5" name="Google Shape;585;p4"/>
            <p:cNvSpPr/>
            <p:nvPr/>
          </p:nvSpPr>
          <p:spPr>
            <a:xfrm>
              <a:off x="1725098" y="5989554"/>
              <a:ext cx="64961" cy="53736"/>
            </a:xfrm>
            <a:custGeom>
              <a:avLst/>
              <a:gdLst/>
              <a:ahLst/>
              <a:cxnLst/>
              <a:rect l="l" t="t" r="r" b="b"/>
              <a:pathLst>
                <a:path w="978" h="809" extrusionOk="0">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6" name="Google Shape;586;p4"/>
            <p:cNvSpPr/>
            <p:nvPr/>
          </p:nvSpPr>
          <p:spPr>
            <a:xfrm>
              <a:off x="2639736" y="5506529"/>
              <a:ext cx="161141" cy="111855"/>
            </a:xfrm>
            <a:custGeom>
              <a:avLst/>
              <a:gdLst/>
              <a:ahLst/>
              <a:cxnLst/>
              <a:rect l="l" t="t" r="r" b="b"/>
              <a:pathLst>
                <a:path w="2426" h="1684" extrusionOk="0">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7" name="Google Shape;587;p4"/>
            <p:cNvSpPr/>
            <p:nvPr/>
          </p:nvSpPr>
          <p:spPr>
            <a:xfrm>
              <a:off x="2798552" y="5484145"/>
              <a:ext cx="161075" cy="111922"/>
            </a:xfrm>
            <a:custGeom>
              <a:avLst/>
              <a:gdLst/>
              <a:ahLst/>
              <a:cxnLst/>
              <a:rect l="l" t="t" r="r" b="b"/>
              <a:pathLst>
                <a:path w="2425" h="1685" extrusionOk="0">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8" name="Google Shape;588;p4"/>
            <p:cNvSpPr/>
            <p:nvPr/>
          </p:nvSpPr>
          <p:spPr>
            <a:xfrm>
              <a:off x="3462711" y="5390224"/>
              <a:ext cx="152174" cy="100697"/>
            </a:xfrm>
            <a:custGeom>
              <a:avLst/>
              <a:gdLst/>
              <a:ahLst/>
              <a:cxnLst/>
              <a:rect l="l" t="t" r="r" b="b"/>
              <a:pathLst>
                <a:path w="2291" h="1516" extrusionOk="0">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9" name="Google Shape;589;p4"/>
            <p:cNvSpPr/>
            <p:nvPr/>
          </p:nvSpPr>
          <p:spPr>
            <a:xfrm>
              <a:off x="2979687" y="5457310"/>
              <a:ext cx="145399" cy="111922"/>
            </a:xfrm>
            <a:custGeom>
              <a:avLst/>
              <a:gdLst/>
              <a:ahLst/>
              <a:cxnLst/>
              <a:rect l="l" t="t" r="r" b="b"/>
              <a:pathLst>
                <a:path w="2189" h="1685" extrusionOk="0">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0" name="Google Shape;590;p4"/>
            <p:cNvSpPr/>
            <p:nvPr/>
          </p:nvSpPr>
          <p:spPr>
            <a:xfrm>
              <a:off x="2304303" y="5557940"/>
              <a:ext cx="163333" cy="105213"/>
            </a:xfrm>
            <a:custGeom>
              <a:avLst/>
              <a:gdLst/>
              <a:ahLst/>
              <a:cxnLst/>
              <a:rect l="l" t="t" r="r" b="b"/>
              <a:pathLst>
                <a:path w="2459" h="1584" extrusionOk="0">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1" name="Google Shape;591;p4"/>
            <p:cNvSpPr/>
            <p:nvPr/>
          </p:nvSpPr>
          <p:spPr>
            <a:xfrm>
              <a:off x="3299511" y="5412608"/>
              <a:ext cx="156558" cy="102955"/>
            </a:xfrm>
            <a:custGeom>
              <a:avLst/>
              <a:gdLst/>
              <a:ahLst/>
              <a:cxnLst/>
              <a:rect l="l" t="t" r="r" b="b"/>
              <a:pathLst>
                <a:path w="2357" h="1550" extrusionOk="0">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2" name="Google Shape;592;p4"/>
            <p:cNvSpPr/>
            <p:nvPr/>
          </p:nvSpPr>
          <p:spPr>
            <a:xfrm>
              <a:off x="3136244" y="5437184"/>
              <a:ext cx="156624" cy="102955"/>
            </a:xfrm>
            <a:custGeom>
              <a:avLst/>
              <a:gdLst/>
              <a:ahLst/>
              <a:cxnLst/>
              <a:rect l="l" t="t" r="r" b="b"/>
              <a:pathLst>
                <a:path w="2358" h="1550" extrusionOk="0">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3" name="Google Shape;593;p4"/>
            <p:cNvSpPr/>
            <p:nvPr/>
          </p:nvSpPr>
          <p:spPr>
            <a:xfrm>
              <a:off x="1807861" y="5638445"/>
              <a:ext cx="152108" cy="100697"/>
            </a:xfrm>
            <a:custGeom>
              <a:avLst/>
              <a:gdLst/>
              <a:ahLst/>
              <a:cxnLst/>
              <a:rect l="l" t="t" r="r" b="b"/>
              <a:pathLst>
                <a:path w="2290" h="1516" extrusionOk="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4" name="Google Shape;594;p4"/>
            <p:cNvSpPr/>
            <p:nvPr/>
          </p:nvSpPr>
          <p:spPr>
            <a:xfrm>
              <a:off x="1971127" y="5607160"/>
              <a:ext cx="163267" cy="107405"/>
            </a:xfrm>
            <a:custGeom>
              <a:avLst/>
              <a:gdLst/>
              <a:ahLst/>
              <a:cxnLst/>
              <a:rect l="l" t="t" r="r" b="b"/>
              <a:pathLst>
                <a:path w="2458" h="1617" extrusionOk="0">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5" name="Google Shape;595;p4"/>
            <p:cNvSpPr/>
            <p:nvPr/>
          </p:nvSpPr>
          <p:spPr>
            <a:xfrm>
              <a:off x="1816828" y="5739075"/>
              <a:ext cx="154366" cy="147724"/>
            </a:xfrm>
            <a:custGeom>
              <a:avLst/>
              <a:gdLst/>
              <a:ahLst/>
              <a:cxnLst/>
              <a:rect l="l" t="t" r="r" b="b"/>
              <a:pathLst>
                <a:path w="2324" h="2224" extrusionOk="0">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6" name="Google Shape;596;p4"/>
            <p:cNvSpPr/>
            <p:nvPr/>
          </p:nvSpPr>
          <p:spPr>
            <a:xfrm>
              <a:off x="2047115" y="5783843"/>
              <a:ext cx="42577" cy="51477"/>
            </a:xfrm>
            <a:custGeom>
              <a:avLst/>
              <a:gdLst/>
              <a:ahLst/>
              <a:cxnLst/>
              <a:rect l="l" t="t" r="r" b="b"/>
              <a:pathLst>
                <a:path w="641" h="775" extrusionOk="0">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7" name="Google Shape;597;p4"/>
            <p:cNvSpPr/>
            <p:nvPr/>
          </p:nvSpPr>
          <p:spPr>
            <a:xfrm>
              <a:off x="2136586" y="5584775"/>
              <a:ext cx="158883" cy="107405"/>
            </a:xfrm>
            <a:custGeom>
              <a:avLst/>
              <a:gdLst/>
              <a:ahLst/>
              <a:cxnLst/>
              <a:rect l="l" t="t" r="r" b="b"/>
              <a:pathLst>
                <a:path w="2392" h="1617" extrusionOk="0">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8" name="Google Shape;598;p4"/>
            <p:cNvSpPr/>
            <p:nvPr/>
          </p:nvSpPr>
          <p:spPr>
            <a:xfrm>
              <a:off x="1980028" y="5712240"/>
              <a:ext cx="154366" cy="152174"/>
            </a:xfrm>
            <a:custGeom>
              <a:avLst/>
              <a:gdLst/>
              <a:ahLst/>
              <a:cxnLst/>
              <a:rect l="l" t="t" r="r" b="b"/>
              <a:pathLst>
                <a:path w="2324" h="2291" extrusionOk="0">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9" name="Google Shape;599;p4"/>
            <p:cNvSpPr/>
            <p:nvPr/>
          </p:nvSpPr>
          <p:spPr>
            <a:xfrm>
              <a:off x="2357972" y="5739075"/>
              <a:ext cx="44835" cy="49285"/>
            </a:xfrm>
            <a:custGeom>
              <a:avLst/>
              <a:gdLst/>
              <a:ahLst/>
              <a:cxnLst/>
              <a:rect l="l" t="t" r="r" b="b"/>
              <a:pathLst>
                <a:path w="675" h="742" extrusionOk="0">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0" name="Google Shape;600;p4"/>
            <p:cNvSpPr/>
            <p:nvPr/>
          </p:nvSpPr>
          <p:spPr>
            <a:xfrm>
              <a:off x="2297594" y="5667538"/>
              <a:ext cx="156624" cy="147657"/>
            </a:xfrm>
            <a:custGeom>
              <a:avLst/>
              <a:gdLst/>
              <a:ahLst/>
              <a:cxnLst/>
              <a:rect l="l" t="t" r="r" b="b"/>
              <a:pathLst>
                <a:path w="2358" h="2223" extrusionOk="0">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1" name="Google Shape;601;p4"/>
            <p:cNvSpPr/>
            <p:nvPr/>
          </p:nvSpPr>
          <p:spPr>
            <a:xfrm>
              <a:off x="2472019" y="5535622"/>
              <a:ext cx="158883" cy="105147"/>
            </a:xfrm>
            <a:custGeom>
              <a:avLst/>
              <a:gdLst/>
              <a:ahLst/>
              <a:cxnLst/>
              <a:rect l="l" t="t" r="r" b="b"/>
              <a:pathLst>
                <a:path w="2392" h="1583" extrusionOk="0">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2" name="Google Shape;602;p4"/>
            <p:cNvSpPr/>
            <p:nvPr/>
          </p:nvSpPr>
          <p:spPr>
            <a:xfrm>
              <a:off x="3981537" y="6166238"/>
              <a:ext cx="29159" cy="42577"/>
            </a:xfrm>
            <a:custGeom>
              <a:avLst/>
              <a:gdLst/>
              <a:ahLst/>
              <a:cxnLst/>
              <a:rect l="l" t="t" r="r" b="b"/>
              <a:pathLst>
                <a:path w="439" h="641" extrusionOk="0">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3" name="Google Shape;603;p4"/>
            <p:cNvSpPr/>
            <p:nvPr/>
          </p:nvSpPr>
          <p:spPr>
            <a:xfrm>
              <a:off x="3921159" y="6163979"/>
              <a:ext cx="18000" cy="78379"/>
            </a:xfrm>
            <a:custGeom>
              <a:avLst/>
              <a:gdLst/>
              <a:ahLst/>
              <a:cxnLst/>
              <a:rect l="l" t="t" r="r" b="b"/>
              <a:pathLst>
                <a:path w="271" h="1180" extrusionOk="0">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4" name="Google Shape;604;p4"/>
            <p:cNvSpPr/>
            <p:nvPr/>
          </p:nvSpPr>
          <p:spPr>
            <a:xfrm>
              <a:off x="3921159" y="6132694"/>
              <a:ext cx="154366" cy="102955"/>
            </a:xfrm>
            <a:custGeom>
              <a:avLst/>
              <a:gdLst/>
              <a:ahLst/>
              <a:cxnLst/>
              <a:rect l="l" t="t" r="r" b="b"/>
              <a:pathLst>
                <a:path w="2324" h="1550" extrusionOk="0">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5" name="Google Shape;605;p4"/>
            <p:cNvSpPr/>
            <p:nvPr/>
          </p:nvSpPr>
          <p:spPr>
            <a:xfrm>
              <a:off x="3804920" y="6112568"/>
              <a:ext cx="49219" cy="31351"/>
            </a:xfrm>
            <a:custGeom>
              <a:avLst/>
              <a:gdLst/>
              <a:ahLst/>
              <a:cxnLst/>
              <a:rect l="l" t="t" r="r" b="b"/>
              <a:pathLst>
                <a:path w="741" h="472" extrusionOk="0">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6" name="Google Shape;606;p4"/>
            <p:cNvSpPr/>
            <p:nvPr/>
          </p:nvSpPr>
          <p:spPr>
            <a:xfrm>
              <a:off x="3623719" y="5358939"/>
              <a:ext cx="165591" cy="109664"/>
            </a:xfrm>
            <a:custGeom>
              <a:avLst/>
              <a:gdLst/>
              <a:ahLst/>
              <a:cxnLst/>
              <a:rect l="l" t="t" r="r" b="b"/>
              <a:pathLst>
                <a:path w="2493" h="1651" extrusionOk="0">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7" name="Google Shape;607;p4"/>
            <p:cNvSpPr/>
            <p:nvPr/>
          </p:nvSpPr>
          <p:spPr>
            <a:xfrm>
              <a:off x="3753442" y="6081283"/>
              <a:ext cx="154366" cy="181201"/>
            </a:xfrm>
            <a:custGeom>
              <a:avLst/>
              <a:gdLst/>
              <a:ahLst/>
              <a:cxnLst/>
              <a:rect l="l" t="t" r="r" b="b"/>
              <a:pathLst>
                <a:path w="2324" h="2728" extrusionOk="0">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8" name="Google Shape;608;p4"/>
            <p:cNvSpPr/>
            <p:nvPr/>
          </p:nvSpPr>
          <p:spPr>
            <a:xfrm>
              <a:off x="3818337" y="6190814"/>
              <a:ext cx="47027" cy="31418"/>
            </a:xfrm>
            <a:custGeom>
              <a:avLst/>
              <a:gdLst/>
              <a:ahLst/>
              <a:cxnLst/>
              <a:rect l="l" t="t" r="r" b="b"/>
              <a:pathLst>
                <a:path w="708" h="473" extrusionOk="0">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9" name="Google Shape;609;p4"/>
            <p:cNvSpPr/>
            <p:nvPr/>
          </p:nvSpPr>
          <p:spPr>
            <a:xfrm>
              <a:off x="3605851" y="6172946"/>
              <a:ext cx="154366" cy="107405"/>
            </a:xfrm>
            <a:custGeom>
              <a:avLst/>
              <a:gdLst/>
              <a:ahLst/>
              <a:cxnLst/>
              <a:rect l="l" t="t" r="r" b="b"/>
              <a:pathLst>
                <a:path w="2324" h="1617" extrusionOk="0">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0" name="Google Shape;610;p4"/>
            <p:cNvSpPr/>
            <p:nvPr/>
          </p:nvSpPr>
          <p:spPr>
            <a:xfrm>
              <a:off x="3735575" y="5441701"/>
              <a:ext cx="239320" cy="154366"/>
            </a:xfrm>
            <a:custGeom>
              <a:avLst/>
              <a:gdLst/>
              <a:ahLst/>
              <a:cxnLst/>
              <a:rect l="l" t="t" r="r" b="b"/>
              <a:pathLst>
                <a:path w="3603" h="2324" extrusionOk="0">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1" name="Google Shape;611;p4"/>
            <p:cNvSpPr/>
            <p:nvPr/>
          </p:nvSpPr>
          <p:spPr>
            <a:xfrm>
              <a:off x="3874198" y="5517688"/>
              <a:ext cx="62703" cy="42577"/>
            </a:xfrm>
            <a:custGeom>
              <a:avLst/>
              <a:gdLst/>
              <a:ahLst/>
              <a:cxnLst/>
              <a:rect l="l" t="t" r="r" b="b"/>
              <a:pathLst>
                <a:path w="944" h="641" extrusionOk="0">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2" name="Google Shape;612;p4"/>
            <p:cNvSpPr/>
            <p:nvPr/>
          </p:nvSpPr>
          <p:spPr>
            <a:xfrm>
              <a:off x="3791436" y="5336554"/>
              <a:ext cx="156624" cy="109664"/>
            </a:xfrm>
            <a:custGeom>
              <a:avLst/>
              <a:gdLst/>
              <a:ahLst/>
              <a:cxnLst/>
              <a:rect l="l" t="t" r="r" b="b"/>
              <a:pathLst>
                <a:path w="2358" h="1651" extrusionOk="0">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3" name="Google Shape;613;p4"/>
            <p:cNvSpPr/>
            <p:nvPr/>
          </p:nvSpPr>
          <p:spPr>
            <a:xfrm>
              <a:off x="3912258" y="5671988"/>
              <a:ext cx="60444" cy="55994"/>
            </a:xfrm>
            <a:custGeom>
              <a:avLst/>
              <a:gdLst/>
              <a:ahLst/>
              <a:cxnLst/>
              <a:rect l="l" t="t" r="r" b="b"/>
              <a:pathLst>
                <a:path w="910" h="843" extrusionOk="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4" name="Google Shape;614;p4"/>
            <p:cNvSpPr/>
            <p:nvPr/>
          </p:nvSpPr>
          <p:spPr>
            <a:xfrm>
              <a:off x="3686356" y="5895632"/>
              <a:ext cx="355626" cy="192426"/>
            </a:xfrm>
            <a:custGeom>
              <a:avLst/>
              <a:gdLst/>
              <a:ahLst/>
              <a:cxnLst/>
              <a:rect l="l" t="t" r="r" b="b"/>
              <a:pathLst>
                <a:path w="5354" h="2897" extrusionOk="0">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5" name="Google Shape;615;p4"/>
            <p:cNvSpPr/>
            <p:nvPr/>
          </p:nvSpPr>
          <p:spPr>
            <a:xfrm>
              <a:off x="3842913" y="5591484"/>
              <a:ext cx="185651" cy="297506"/>
            </a:xfrm>
            <a:custGeom>
              <a:avLst/>
              <a:gdLst/>
              <a:ahLst/>
              <a:cxnLst/>
              <a:rect l="l" t="t" r="r" b="b"/>
              <a:pathLst>
                <a:path w="2795" h="4479" extrusionOk="0">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6" name="Google Shape;616;p4"/>
            <p:cNvSpPr/>
            <p:nvPr/>
          </p:nvSpPr>
          <p:spPr>
            <a:xfrm>
              <a:off x="1725098" y="6217649"/>
              <a:ext cx="199135" cy="161141"/>
            </a:xfrm>
            <a:custGeom>
              <a:avLst/>
              <a:gdLst/>
              <a:ahLst/>
              <a:cxnLst/>
              <a:rect l="l" t="t" r="r" b="b"/>
              <a:pathLst>
                <a:path w="2998" h="2426" extrusionOk="0">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7" name="Google Shape;617;p4"/>
            <p:cNvSpPr/>
            <p:nvPr/>
          </p:nvSpPr>
          <p:spPr>
            <a:xfrm>
              <a:off x="1644594" y="5658571"/>
              <a:ext cx="156624" cy="102955"/>
            </a:xfrm>
            <a:custGeom>
              <a:avLst/>
              <a:gdLst/>
              <a:ahLst/>
              <a:cxnLst/>
              <a:rect l="l" t="t" r="r" b="b"/>
              <a:pathLst>
                <a:path w="2358" h="1550" extrusionOk="0">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8" name="Google Shape;618;p4"/>
            <p:cNvSpPr/>
            <p:nvPr/>
          </p:nvSpPr>
          <p:spPr>
            <a:xfrm>
              <a:off x="3666230" y="6210940"/>
              <a:ext cx="26901" cy="40318"/>
            </a:xfrm>
            <a:custGeom>
              <a:avLst/>
              <a:gdLst/>
              <a:ahLst/>
              <a:cxnLst/>
              <a:rect l="l" t="t" r="r" b="b"/>
              <a:pathLst>
                <a:path w="405" h="607" extrusionOk="0">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9" name="Google Shape;619;p4"/>
            <p:cNvSpPr/>
            <p:nvPr/>
          </p:nvSpPr>
          <p:spPr>
            <a:xfrm>
              <a:off x="1573057" y="5173288"/>
              <a:ext cx="2549428" cy="1442497"/>
            </a:xfrm>
            <a:custGeom>
              <a:avLst/>
              <a:gdLst/>
              <a:ahLst/>
              <a:cxnLst/>
              <a:rect l="l" t="t" r="r" b="b"/>
              <a:pathLst>
                <a:path w="38382" h="21717" extrusionOk="0">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0" name="Google Shape;620;p4"/>
            <p:cNvSpPr/>
            <p:nvPr/>
          </p:nvSpPr>
          <p:spPr>
            <a:xfrm>
              <a:off x="1655820" y="5757009"/>
              <a:ext cx="154366" cy="167783"/>
            </a:xfrm>
            <a:custGeom>
              <a:avLst/>
              <a:gdLst/>
              <a:ahLst/>
              <a:cxnLst/>
              <a:rect l="l" t="t" r="r" b="b"/>
              <a:pathLst>
                <a:path w="2324" h="2526" extrusionOk="0">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1" name="Google Shape;621;p4"/>
            <p:cNvSpPr/>
            <p:nvPr/>
          </p:nvSpPr>
          <p:spPr>
            <a:xfrm>
              <a:off x="1704972" y="6058899"/>
              <a:ext cx="275122" cy="167783"/>
            </a:xfrm>
            <a:custGeom>
              <a:avLst/>
              <a:gdLst/>
              <a:ahLst/>
              <a:cxnLst/>
              <a:rect l="l" t="t" r="r" b="b"/>
              <a:pathLst>
                <a:path w="4142" h="2526" extrusionOk="0">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2" name="Google Shape;622;p4"/>
            <p:cNvSpPr/>
            <p:nvPr/>
          </p:nvSpPr>
          <p:spPr>
            <a:xfrm>
              <a:off x="1678138" y="5897891"/>
              <a:ext cx="239387" cy="167783"/>
            </a:xfrm>
            <a:custGeom>
              <a:avLst/>
              <a:gdLst/>
              <a:ahLst/>
              <a:cxnLst/>
              <a:rect l="l" t="t" r="r" b="b"/>
              <a:pathLst>
                <a:path w="3604" h="2526" extrusionOk="0">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3" name="Google Shape;623;p4"/>
            <p:cNvSpPr/>
            <p:nvPr/>
          </p:nvSpPr>
          <p:spPr>
            <a:xfrm>
              <a:off x="2749333" y="5935884"/>
              <a:ext cx="22451" cy="134240"/>
            </a:xfrm>
            <a:custGeom>
              <a:avLst/>
              <a:gdLst/>
              <a:ahLst/>
              <a:cxnLst/>
              <a:rect l="l" t="t" r="r" b="b"/>
              <a:pathLst>
                <a:path w="338" h="2021" extrusionOk="0">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4" name="Google Shape;624;p4"/>
            <p:cNvSpPr/>
            <p:nvPr/>
          </p:nvSpPr>
          <p:spPr>
            <a:xfrm>
              <a:off x="3216748" y="5689922"/>
              <a:ext cx="147657" cy="147657"/>
            </a:xfrm>
            <a:custGeom>
              <a:avLst/>
              <a:gdLst/>
              <a:ahLst/>
              <a:cxnLst/>
              <a:rect l="l" t="t" r="r" b="b"/>
              <a:pathLst>
                <a:path w="2223" h="2223" extrusionOk="0">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5" name="Google Shape;625;p4"/>
            <p:cNvSpPr/>
            <p:nvPr/>
          </p:nvSpPr>
          <p:spPr>
            <a:xfrm>
              <a:off x="3418009" y="5721207"/>
              <a:ext cx="49285" cy="42577"/>
            </a:xfrm>
            <a:custGeom>
              <a:avLst/>
              <a:gdLst/>
              <a:ahLst/>
              <a:cxnLst/>
              <a:rect l="l" t="t" r="r" b="b"/>
              <a:pathLst>
                <a:path w="742" h="641" extrusionOk="0">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6" name="Google Shape;626;p4"/>
            <p:cNvSpPr/>
            <p:nvPr/>
          </p:nvSpPr>
          <p:spPr>
            <a:xfrm>
              <a:off x="3549924" y="5815128"/>
              <a:ext cx="24709" cy="134240"/>
            </a:xfrm>
            <a:custGeom>
              <a:avLst/>
              <a:gdLst/>
              <a:ahLst/>
              <a:cxnLst/>
              <a:rect l="l" t="t" r="r" b="b"/>
              <a:pathLst>
                <a:path w="372" h="2021" extrusionOk="0">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7" name="Google Shape;627;p4"/>
            <p:cNvSpPr/>
            <p:nvPr/>
          </p:nvSpPr>
          <p:spPr>
            <a:xfrm>
              <a:off x="3368790" y="5665279"/>
              <a:ext cx="156624" cy="147724"/>
            </a:xfrm>
            <a:custGeom>
              <a:avLst/>
              <a:gdLst/>
              <a:ahLst/>
              <a:cxnLst/>
              <a:rect l="l" t="t" r="r" b="b"/>
              <a:pathLst>
                <a:path w="2358" h="2224" extrusionOk="0">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8" name="Google Shape;628;p4"/>
            <p:cNvSpPr/>
            <p:nvPr/>
          </p:nvSpPr>
          <p:spPr>
            <a:xfrm>
              <a:off x="3422459" y="5815128"/>
              <a:ext cx="138757" cy="154366"/>
            </a:xfrm>
            <a:custGeom>
              <a:avLst/>
              <a:gdLst/>
              <a:ahLst/>
              <a:cxnLst/>
              <a:rect l="l" t="t" r="r" b="b"/>
              <a:pathLst>
                <a:path w="2089" h="2324" extrusionOk="0">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9" name="Google Shape;629;p4"/>
            <p:cNvSpPr/>
            <p:nvPr/>
          </p:nvSpPr>
          <p:spPr>
            <a:xfrm>
              <a:off x="3212232" y="6025356"/>
              <a:ext cx="29159" cy="131982"/>
            </a:xfrm>
            <a:custGeom>
              <a:avLst/>
              <a:gdLst/>
              <a:ahLst/>
              <a:cxnLst/>
              <a:rect l="l" t="t" r="r" b="b"/>
              <a:pathLst>
                <a:path w="439" h="1987" extrusionOk="0">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0" name="Google Shape;630;p4"/>
            <p:cNvSpPr/>
            <p:nvPr/>
          </p:nvSpPr>
          <p:spPr>
            <a:xfrm>
              <a:off x="3236875" y="6161787"/>
              <a:ext cx="156624" cy="26901"/>
            </a:xfrm>
            <a:custGeom>
              <a:avLst/>
              <a:gdLst/>
              <a:ahLst/>
              <a:cxnLst/>
              <a:rect l="l" t="t" r="r" b="b"/>
              <a:pathLst>
                <a:path w="2358" h="405" extrusionOk="0">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1" name="Google Shape;631;p4"/>
            <p:cNvSpPr/>
            <p:nvPr/>
          </p:nvSpPr>
          <p:spPr>
            <a:xfrm>
              <a:off x="3010972" y="5651862"/>
              <a:ext cx="29159" cy="44835"/>
            </a:xfrm>
            <a:custGeom>
              <a:avLst/>
              <a:gdLst/>
              <a:ahLst/>
              <a:cxnLst/>
              <a:rect l="l" t="t" r="r" b="b"/>
              <a:pathLst>
                <a:path w="439" h="675" extrusionOk="0">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2" name="Google Shape;632;p4"/>
            <p:cNvSpPr/>
            <p:nvPr/>
          </p:nvSpPr>
          <p:spPr>
            <a:xfrm>
              <a:off x="3257001" y="6038773"/>
              <a:ext cx="51477" cy="29159"/>
            </a:xfrm>
            <a:custGeom>
              <a:avLst/>
              <a:gdLst/>
              <a:ahLst/>
              <a:cxnLst/>
              <a:rect l="l" t="t" r="r" b="b"/>
              <a:pathLst>
                <a:path w="775" h="439" extrusionOk="0">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3" name="Google Shape;633;p4"/>
            <p:cNvSpPr/>
            <p:nvPr/>
          </p:nvSpPr>
          <p:spPr>
            <a:xfrm>
              <a:off x="2939435" y="5591484"/>
              <a:ext cx="31351" cy="132048"/>
            </a:xfrm>
            <a:custGeom>
              <a:avLst/>
              <a:gdLst/>
              <a:ahLst/>
              <a:cxnLst/>
              <a:rect l="l" t="t" r="r" b="b"/>
              <a:pathLst>
                <a:path w="472" h="1988" extrusionOk="0">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4" name="Google Shape;634;p4"/>
            <p:cNvSpPr/>
            <p:nvPr/>
          </p:nvSpPr>
          <p:spPr>
            <a:xfrm>
              <a:off x="3111602" y="5772618"/>
              <a:ext cx="13484" cy="40385"/>
            </a:xfrm>
            <a:custGeom>
              <a:avLst/>
              <a:gdLst/>
              <a:ahLst/>
              <a:cxnLst/>
              <a:rect l="l" t="t" r="r" b="b"/>
              <a:pathLst>
                <a:path w="203" h="608" extrusionOk="0">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5" name="Google Shape;635;p4"/>
            <p:cNvSpPr/>
            <p:nvPr/>
          </p:nvSpPr>
          <p:spPr>
            <a:xfrm>
              <a:off x="3098184" y="5549040"/>
              <a:ext cx="156624" cy="145399"/>
            </a:xfrm>
            <a:custGeom>
              <a:avLst/>
              <a:gdLst/>
              <a:ahLst/>
              <a:cxnLst/>
              <a:rect l="l" t="t" r="r" b="b"/>
              <a:pathLst>
                <a:path w="2358" h="2189" extrusionOk="0">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6" name="Google Shape;636;p4"/>
            <p:cNvSpPr/>
            <p:nvPr/>
          </p:nvSpPr>
          <p:spPr>
            <a:xfrm>
              <a:off x="3263709" y="5748042"/>
              <a:ext cx="42577" cy="44769"/>
            </a:xfrm>
            <a:custGeom>
              <a:avLst/>
              <a:gdLst/>
              <a:ahLst/>
              <a:cxnLst/>
              <a:rect l="l" t="t" r="r" b="b"/>
              <a:pathLst>
                <a:path w="641" h="674" extrusionOk="0">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7" name="Google Shape;637;p4"/>
            <p:cNvSpPr/>
            <p:nvPr/>
          </p:nvSpPr>
          <p:spPr>
            <a:xfrm>
              <a:off x="3169788" y="5627286"/>
              <a:ext cx="35802" cy="38060"/>
            </a:xfrm>
            <a:custGeom>
              <a:avLst/>
              <a:gdLst/>
              <a:ahLst/>
              <a:cxnLst/>
              <a:rect l="l" t="t" r="r" b="b"/>
              <a:pathLst>
                <a:path w="539" h="573" extrusionOk="0">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8" name="Google Shape;638;p4"/>
            <p:cNvSpPr/>
            <p:nvPr/>
          </p:nvSpPr>
          <p:spPr>
            <a:xfrm>
              <a:off x="2941693" y="5795002"/>
              <a:ext cx="47027" cy="40318"/>
            </a:xfrm>
            <a:custGeom>
              <a:avLst/>
              <a:gdLst/>
              <a:ahLst/>
              <a:cxnLst/>
              <a:rect l="l" t="t" r="r" b="b"/>
              <a:pathLst>
                <a:path w="708" h="607" extrusionOk="0">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9" name="Google Shape;639;p4"/>
            <p:cNvSpPr/>
            <p:nvPr/>
          </p:nvSpPr>
          <p:spPr>
            <a:xfrm>
              <a:off x="3051224" y="5710048"/>
              <a:ext cx="154366" cy="152108"/>
            </a:xfrm>
            <a:custGeom>
              <a:avLst/>
              <a:gdLst/>
              <a:ahLst/>
              <a:cxnLst/>
              <a:rect l="l" t="t" r="r" b="b"/>
              <a:pathLst>
                <a:path w="2324" h="2290" extrusionOk="0">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0" name="Google Shape;640;p4"/>
            <p:cNvSpPr/>
            <p:nvPr/>
          </p:nvSpPr>
          <p:spPr>
            <a:xfrm>
              <a:off x="2946143" y="6110310"/>
              <a:ext cx="47027" cy="38127"/>
            </a:xfrm>
            <a:custGeom>
              <a:avLst/>
              <a:gdLst/>
              <a:ahLst/>
              <a:cxnLst/>
              <a:rect l="l" t="t" r="r" b="b"/>
              <a:pathLst>
                <a:path w="708" h="574" extrusionOk="0">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1" name="Google Shape;641;p4"/>
            <p:cNvSpPr/>
            <p:nvPr/>
          </p:nvSpPr>
          <p:spPr>
            <a:xfrm>
              <a:off x="2943885" y="5886732"/>
              <a:ext cx="147657" cy="149849"/>
            </a:xfrm>
            <a:custGeom>
              <a:avLst/>
              <a:gdLst/>
              <a:ahLst/>
              <a:cxnLst/>
              <a:rect l="l" t="t" r="r" b="b"/>
              <a:pathLst>
                <a:path w="2223" h="2256" extrusionOk="0">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2" name="Google Shape;642;p4"/>
            <p:cNvSpPr/>
            <p:nvPr/>
          </p:nvSpPr>
          <p:spPr>
            <a:xfrm>
              <a:off x="2999813" y="5942593"/>
              <a:ext cx="31351" cy="44835"/>
            </a:xfrm>
            <a:custGeom>
              <a:avLst/>
              <a:gdLst/>
              <a:ahLst/>
              <a:cxnLst/>
              <a:rect l="l" t="t" r="r" b="b"/>
              <a:pathLst>
                <a:path w="472" h="675" extrusionOk="0">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3" name="Google Shape;643;p4"/>
            <p:cNvSpPr/>
            <p:nvPr/>
          </p:nvSpPr>
          <p:spPr>
            <a:xfrm>
              <a:off x="2890215" y="6052190"/>
              <a:ext cx="152174" cy="147657"/>
            </a:xfrm>
            <a:custGeom>
              <a:avLst/>
              <a:gdLst/>
              <a:ahLst/>
              <a:cxnLst/>
              <a:rect l="l" t="t" r="r" b="b"/>
              <a:pathLst>
                <a:path w="2291" h="2223" extrusionOk="0">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4" name="Google Shape;644;p4"/>
            <p:cNvSpPr/>
            <p:nvPr/>
          </p:nvSpPr>
          <p:spPr>
            <a:xfrm>
              <a:off x="2677796" y="5989554"/>
              <a:ext cx="58186" cy="51544"/>
            </a:xfrm>
            <a:custGeom>
              <a:avLst/>
              <a:gdLst/>
              <a:ahLst/>
              <a:cxnLst/>
              <a:rect l="l" t="t" r="r" b="b"/>
              <a:pathLst>
                <a:path w="876" h="776" extrusionOk="0">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5" name="Google Shape;645;p4"/>
            <p:cNvSpPr/>
            <p:nvPr/>
          </p:nvSpPr>
          <p:spPr>
            <a:xfrm>
              <a:off x="2778426" y="5911308"/>
              <a:ext cx="158816" cy="149916"/>
            </a:xfrm>
            <a:custGeom>
              <a:avLst/>
              <a:gdLst/>
              <a:ahLst/>
              <a:cxnLst/>
              <a:rect l="l" t="t" r="r" b="b"/>
              <a:pathLst>
                <a:path w="2391" h="2257" extrusionOk="0">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6" name="Google Shape;646;p4"/>
            <p:cNvSpPr/>
            <p:nvPr/>
          </p:nvSpPr>
          <p:spPr>
            <a:xfrm>
              <a:off x="2847772" y="5969428"/>
              <a:ext cx="42510" cy="42577"/>
            </a:xfrm>
            <a:custGeom>
              <a:avLst/>
              <a:gdLst/>
              <a:ahLst/>
              <a:cxnLst/>
              <a:rect l="l" t="t" r="r" b="b"/>
              <a:pathLst>
                <a:path w="640" h="641" extrusionOk="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7" name="Google Shape;647;p4"/>
            <p:cNvSpPr/>
            <p:nvPr/>
          </p:nvSpPr>
          <p:spPr>
            <a:xfrm>
              <a:off x="3218940" y="6005230"/>
              <a:ext cx="145465" cy="147657"/>
            </a:xfrm>
            <a:custGeom>
              <a:avLst/>
              <a:gdLst/>
              <a:ahLst/>
              <a:cxnLst/>
              <a:rect l="l" t="t" r="r" b="b"/>
              <a:pathLst>
                <a:path w="2190" h="2223" extrusionOk="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8" name="Google Shape;648;p4"/>
            <p:cNvSpPr/>
            <p:nvPr/>
          </p:nvSpPr>
          <p:spPr>
            <a:xfrm>
              <a:off x="3261451" y="5835254"/>
              <a:ext cx="154366" cy="156624"/>
            </a:xfrm>
            <a:custGeom>
              <a:avLst/>
              <a:gdLst/>
              <a:ahLst/>
              <a:cxnLst/>
              <a:rect l="l" t="t" r="r" b="b"/>
              <a:pathLst>
                <a:path w="2324" h="2358" extrusionOk="0">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9" name="Google Shape;649;p4"/>
            <p:cNvSpPr/>
            <p:nvPr/>
          </p:nvSpPr>
          <p:spPr>
            <a:xfrm>
              <a:off x="3328538" y="5895632"/>
              <a:ext cx="42577" cy="49285"/>
            </a:xfrm>
            <a:custGeom>
              <a:avLst/>
              <a:gdLst/>
              <a:ahLst/>
              <a:cxnLst/>
              <a:rect l="l" t="t" r="r" b="b"/>
              <a:pathLst>
                <a:path w="641" h="742" extrusionOk="0">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0" name="Google Shape;650;p4"/>
            <p:cNvSpPr/>
            <p:nvPr/>
          </p:nvSpPr>
          <p:spPr>
            <a:xfrm>
              <a:off x="3210040" y="5707790"/>
              <a:ext cx="29093" cy="134240"/>
            </a:xfrm>
            <a:custGeom>
              <a:avLst/>
              <a:gdLst/>
              <a:ahLst/>
              <a:cxnLst/>
              <a:rect l="l" t="t" r="r" b="b"/>
              <a:pathLst>
                <a:path w="438" h="2021" extrusionOk="0">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1" name="Google Shape;651;p4"/>
            <p:cNvSpPr/>
            <p:nvPr/>
          </p:nvSpPr>
          <p:spPr>
            <a:xfrm>
              <a:off x="3160821" y="5922467"/>
              <a:ext cx="47027" cy="44835"/>
            </a:xfrm>
            <a:custGeom>
              <a:avLst/>
              <a:gdLst/>
              <a:ahLst/>
              <a:cxnLst/>
              <a:rect l="l" t="t" r="r" b="b"/>
              <a:pathLst>
                <a:path w="708" h="675" extrusionOk="0">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2" name="Google Shape;652;p4"/>
            <p:cNvSpPr/>
            <p:nvPr/>
          </p:nvSpPr>
          <p:spPr>
            <a:xfrm>
              <a:off x="3093734" y="6081283"/>
              <a:ext cx="58186" cy="44769"/>
            </a:xfrm>
            <a:custGeom>
              <a:avLst/>
              <a:gdLst/>
              <a:ahLst/>
              <a:cxnLst/>
              <a:rect l="l" t="t" r="r" b="b"/>
              <a:pathLst>
                <a:path w="876" h="674" extrusionOk="0">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3" name="Google Shape;653;p4"/>
            <p:cNvSpPr/>
            <p:nvPr/>
          </p:nvSpPr>
          <p:spPr>
            <a:xfrm>
              <a:off x="3100443" y="5859897"/>
              <a:ext cx="154366" cy="158816"/>
            </a:xfrm>
            <a:custGeom>
              <a:avLst/>
              <a:gdLst/>
              <a:ahLst/>
              <a:cxnLst/>
              <a:rect l="l" t="t" r="r" b="b"/>
              <a:pathLst>
                <a:path w="2324" h="2391" extrusionOk="0">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4" name="Google Shape;654;p4"/>
            <p:cNvSpPr/>
            <p:nvPr/>
          </p:nvSpPr>
          <p:spPr>
            <a:xfrm>
              <a:off x="3420267" y="6161787"/>
              <a:ext cx="24643" cy="149849"/>
            </a:xfrm>
            <a:custGeom>
              <a:avLst/>
              <a:gdLst/>
              <a:ahLst/>
              <a:cxnLst/>
              <a:rect l="l" t="t" r="r" b="b"/>
              <a:pathLst>
                <a:path w="371" h="2256" extrusionOk="0">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5" name="Google Shape;655;p4"/>
            <p:cNvSpPr/>
            <p:nvPr/>
          </p:nvSpPr>
          <p:spPr>
            <a:xfrm>
              <a:off x="2138844" y="5710048"/>
              <a:ext cx="31351" cy="134240"/>
            </a:xfrm>
            <a:custGeom>
              <a:avLst/>
              <a:gdLst/>
              <a:ahLst/>
              <a:cxnLst/>
              <a:rect l="l" t="t" r="r" b="b"/>
              <a:pathLst>
                <a:path w="472" h="2021" extrusionOk="0">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6" name="Google Shape;656;p4"/>
            <p:cNvSpPr/>
            <p:nvPr/>
          </p:nvSpPr>
          <p:spPr>
            <a:xfrm>
              <a:off x="2201481" y="5759201"/>
              <a:ext cx="44769" cy="60511"/>
            </a:xfrm>
            <a:custGeom>
              <a:avLst/>
              <a:gdLst/>
              <a:ahLst/>
              <a:cxnLst/>
              <a:rect l="l" t="t" r="r" b="b"/>
              <a:pathLst>
                <a:path w="674" h="911" extrusionOk="0">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7" name="Google Shape;657;p4"/>
            <p:cNvSpPr/>
            <p:nvPr/>
          </p:nvSpPr>
          <p:spPr>
            <a:xfrm>
              <a:off x="2051631" y="6079025"/>
              <a:ext cx="33610" cy="49285"/>
            </a:xfrm>
            <a:custGeom>
              <a:avLst/>
              <a:gdLst/>
              <a:ahLst/>
              <a:cxnLst/>
              <a:rect l="l" t="t" r="r" b="b"/>
              <a:pathLst>
                <a:path w="506" h="742" extrusionOk="0">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8" name="Google Shape;658;p4"/>
            <p:cNvSpPr/>
            <p:nvPr/>
          </p:nvSpPr>
          <p:spPr>
            <a:xfrm>
              <a:off x="1928617" y="6190814"/>
              <a:ext cx="152108" cy="167850"/>
            </a:xfrm>
            <a:custGeom>
              <a:avLst/>
              <a:gdLst/>
              <a:ahLst/>
              <a:cxnLst/>
              <a:rect l="l" t="t" r="r" b="b"/>
              <a:pathLst>
                <a:path w="2290" h="2527" extrusionOk="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9" name="Google Shape;659;p4"/>
            <p:cNvSpPr/>
            <p:nvPr/>
          </p:nvSpPr>
          <p:spPr>
            <a:xfrm>
              <a:off x="2317720" y="5886732"/>
              <a:ext cx="31418" cy="13484"/>
            </a:xfrm>
            <a:custGeom>
              <a:avLst/>
              <a:gdLst/>
              <a:ahLst/>
              <a:cxnLst/>
              <a:rect l="l" t="t" r="r" b="b"/>
              <a:pathLst>
                <a:path w="473" h="203" extrusionOk="0">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0" name="Google Shape;660;p4"/>
            <p:cNvSpPr/>
            <p:nvPr/>
          </p:nvSpPr>
          <p:spPr>
            <a:xfrm>
              <a:off x="2250633" y="5830804"/>
              <a:ext cx="154366" cy="152108"/>
            </a:xfrm>
            <a:custGeom>
              <a:avLst/>
              <a:gdLst/>
              <a:ahLst/>
              <a:cxnLst/>
              <a:rect l="l" t="t" r="r" b="b"/>
              <a:pathLst>
                <a:path w="2324" h="2290" extrusionOk="0">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1" name="Google Shape;661;p4"/>
            <p:cNvSpPr/>
            <p:nvPr/>
          </p:nvSpPr>
          <p:spPr>
            <a:xfrm>
              <a:off x="2313270" y="5895632"/>
              <a:ext cx="35868" cy="42577"/>
            </a:xfrm>
            <a:custGeom>
              <a:avLst/>
              <a:gdLst/>
              <a:ahLst/>
              <a:cxnLst/>
              <a:rect l="l" t="t" r="r" b="b"/>
              <a:pathLst>
                <a:path w="540" h="641" extrusionOk="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2" name="Google Shape;662;p4"/>
            <p:cNvSpPr/>
            <p:nvPr/>
          </p:nvSpPr>
          <p:spPr>
            <a:xfrm>
              <a:off x="2067241" y="6333955"/>
              <a:ext cx="156624" cy="170042"/>
            </a:xfrm>
            <a:custGeom>
              <a:avLst/>
              <a:gdLst/>
              <a:ahLst/>
              <a:cxnLst/>
              <a:rect l="l" t="t" r="r" b="b"/>
              <a:pathLst>
                <a:path w="2358" h="2560" extrusionOk="0">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3" name="Google Shape;663;p4"/>
            <p:cNvSpPr/>
            <p:nvPr/>
          </p:nvSpPr>
          <p:spPr>
            <a:xfrm>
              <a:off x="3529798" y="5951560"/>
              <a:ext cx="152174" cy="167783"/>
            </a:xfrm>
            <a:custGeom>
              <a:avLst/>
              <a:gdLst/>
              <a:ahLst/>
              <a:cxnLst/>
              <a:rect l="l" t="t" r="r" b="b"/>
              <a:pathLst>
                <a:path w="2291" h="2526" extrusionOk="0">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4" name="Google Shape;664;p4"/>
            <p:cNvSpPr/>
            <p:nvPr/>
          </p:nvSpPr>
          <p:spPr>
            <a:xfrm>
              <a:off x="3424717" y="6125986"/>
              <a:ext cx="161075" cy="185651"/>
            </a:xfrm>
            <a:custGeom>
              <a:avLst/>
              <a:gdLst/>
              <a:ahLst/>
              <a:cxnLst/>
              <a:rect l="l" t="t" r="r" b="b"/>
              <a:pathLst>
                <a:path w="2425" h="2795" extrusionOk="0">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5" name="Google Shape;665;p4"/>
            <p:cNvSpPr/>
            <p:nvPr/>
          </p:nvSpPr>
          <p:spPr>
            <a:xfrm>
              <a:off x="2311011" y="6199781"/>
              <a:ext cx="42577" cy="47027"/>
            </a:xfrm>
            <a:custGeom>
              <a:avLst/>
              <a:gdLst/>
              <a:ahLst/>
              <a:cxnLst/>
              <a:rect l="l" t="t" r="r" b="b"/>
              <a:pathLst>
                <a:path w="641" h="708" extrusionOk="0">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6" name="Google Shape;666;p4"/>
            <p:cNvSpPr/>
            <p:nvPr/>
          </p:nvSpPr>
          <p:spPr>
            <a:xfrm>
              <a:off x="3227907" y="6150562"/>
              <a:ext cx="194618" cy="179009"/>
            </a:xfrm>
            <a:custGeom>
              <a:avLst/>
              <a:gdLst/>
              <a:ahLst/>
              <a:cxnLst/>
              <a:rect l="l" t="t" r="r" b="b"/>
              <a:pathLst>
                <a:path w="2930" h="2695" extrusionOk="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7" name="Google Shape;667;p4"/>
            <p:cNvSpPr/>
            <p:nvPr/>
          </p:nvSpPr>
          <p:spPr>
            <a:xfrm>
              <a:off x="2429575" y="6190814"/>
              <a:ext cx="798398" cy="270672"/>
            </a:xfrm>
            <a:custGeom>
              <a:avLst/>
              <a:gdLst/>
              <a:ahLst/>
              <a:cxnLst/>
              <a:rect l="l" t="t" r="r" b="b"/>
              <a:pathLst>
                <a:path w="12020" h="4075" extrusionOk="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8" name="Google Shape;668;p4"/>
            <p:cNvSpPr/>
            <p:nvPr/>
          </p:nvSpPr>
          <p:spPr>
            <a:xfrm>
              <a:off x="2226057" y="6302670"/>
              <a:ext cx="212486" cy="185651"/>
            </a:xfrm>
            <a:custGeom>
              <a:avLst/>
              <a:gdLst/>
              <a:ahLst/>
              <a:cxnLst/>
              <a:rect l="l" t="t" r="r" b="b"/>
              <a:pathLst>
                <a:path w="3199" h="2795" extrusionOk="0">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9" name="Google Shape;669;p4"/>
            <p:cNvSpPr/>
            <p:nvPr/>
          </p:nvSpPr>
          <p:spPr>
            <a:xfrm>
              <a:off x="2888024" y="5736883"/>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0" name="Google Shape;670;p4"/>
            <p:cNvSpPr/>
            <p:nvPr/>
          </p:nvSpPr>
          <p:spPr>
            <a:xfrm>
              <a:off x="2416158" y="5808420"/>
              <a:ext cx="147657" cy="147657"/>
            </a:xfrm>
            <a:custGeom>
              <a:avLst/>
              <a:gdLst/>
              <a:ahLst/>
              <a:cxnLst/>
              <a:rect l="l" t="t" r="r" b="b"/>
              <a:pathLst>
                <a:path w="2223" h="2223" extrusionOk="0">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1" name="Google Shape;671;p4"/>
            <p:cNvSpPr/>
            <p:nvPr/>
          </p:nvSpPr>
          <p:spPr>
            <a:xfrm>
              <a:off x="2621869" y="5841963"/>
              <a:ext cx="49285" cy="42577"/>
            </a:xfrm>
            <a:custGeom>
              <a:avLst/>
              <a:gdLst/>
              <a:ahLst/>
              <a:cxnLst/>
              <a:rect l="l" t="t" r="r" b="b"/>
              <a:pathLst>
                <a:path w="742" h="641" extrusionOk="0">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2" name="Google Shape;672;p4"/>
            <p:cNvSpPr/>
            <p:nvPr/>
          </p:nvSpPr>
          <p:spPr>
            <a:xfrm>
              <a:off x="2143294" y="6005230"/>
              <a:ext cx="147657" cy="152108"/>
            </a:xfrm>
            <a:custGeom>
              <a:avLst/>
              <a:gdLst/>
              <a:ahLst/>
              <a:cxnLst/>
              <a:rect l="l" t="t" r="r" b="b"/>
              <a:pathLst>
                <a:path w="2223" h="2290" extrusionOk="0">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3" name="Google Shape;673;p4"/>
            <p:cNvSpPr/>
            <p:nvPr/>
          </p:nvSpPr>
          <p:spPr>
            <a:xfrm>
              <a:off x="2409449" y="5828546"/>
              <a:ext cx="29093" cy="132048"/>
            </a:xfrm>
            <a:custGeom>
              <a:avLst/>
              <a:gdLst/>
              <a:ahLst/>
              <a:cxnLst/>
              <a:rect l="l" t="t" r="r" b="b"/>
              <a:pathLst>
                <a:path w="438" h="1988" extrusionOk="0">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4" name="Google Shape;674;p4"/>
            <p:cNvSpPr/>
            <p:nvPr/>
          </p:nvSpPr>
          <p:spPr>
            <a:xfrm>
              <a:off x="2791844" y="5817387"/>
              <a:ext cx="33610" cy="42577"/>
            </a:xfrm>
            <a:custGeom>
              <a:avLst/>
              <a:gdLst/>
              <a:ahLst/>
              <a:cxnLst/>
              <a:rect l="l" t="t" r="r" b="b"/>
              <a:pathLst>
                <a:path w="506" h="641" extrusionOk="0">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5" name="Google Shape;675;p4"/>
            <p:cNvSpPr/>
            <p:nvPr/>
          </p:nvSpPr>
          <p:spPr>
            <a:xfrm>
              <a:off x="2568199" y="5786102"/>
              <a:ext cx="156624" cy="147657"/>
            </a:xfrm>
            <a:custGeom>
              <a:avLst/>
              <a:gdLst/>
              <a:ahLst/>
              <a:cxnLst/>
              <a:rect l="l" t="t" r="r" b="b"/>
              <a:pathLst>
                <a:path w="2358" h="2223" extrusionOk="0">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6" name="Google Shape;676;p4"/>
            <p:cNvSpPr/>
            <p:nvPr/>
          </p:nvSpPr>
          <p:spPr>
            <a:xfrm>
              <a:off x="2727015" y="5754750"/>
              <a:ext cx="154366" cy="167783"/>
            </a:xfrm>
            <a:custGeom>
              <a:avLst/>
              <a:gdLst/>
              <a:ahLst/>
              <a:cxnLst/>
              <a:rect l="l" t="t" r="r" b="b"/>
              <a:pathLst>
                <a:path w="2324" h="2526" extrusionOk="0">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7" name="Google Shape;677;p4"/>
            <p:cNvSpPr/>
            <p:nvPr/>
          </p:nvSpPr>
          <p:spPr>
            <a:xfrm>
              <a:off x="2472019" y="5864347"/>
              <a:ext cx="35868" cy="47027"/>
            </a:xfrm>
            <a:custGeom>
              <a:avLst/>
              <a:gdLst/>
              <a:ahLst/>
              <a:cxnLst/>
              <a:rect l="l" t="t" r="r" b="b"/>
              <a:pathLst>
                <a:path w="540" h="708" extrusionOk="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8" name="Google Shape;678;p4"/>
            <p:cNvSpPr/>
            <p:nvPr/>
          </p:nvSpPr>
          <p:spPr>
            <a:xfrm>
              <a:off x="2089625" y="6172946"/>
              <a:ext cx="152174" cy="147657"/>
            </a:xfrm>
            <a:custGeom>
              <a:avLst/>
              <a:gdLst/>
              <a:ahLst/>
              <a:cxnLst/>
              <a:rect l="l" t="t" r="r" b="b"/>
              <a:pathLst>
                <a:path w="2291" h="2223" extrusionOk="0">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9" name="Google Shape;679;p4"/>
            <p:cNvSpPr/>
            <p:nvPr/>
          </p:nvSpPr>
          <p:spPr>
            <a:xfrm>
              <a:off x="2205931" y="6065608"/>
              <a:ext cx="33610" cy="49285"/>
            </a:xfrm>
            <a:custGeom>
              <a:avLst/>
              <a:gdLst/>
              <a:ahLst/>
              <a:cxnLst/>
              <a:rect l="l" t="t" r="r" b="b"/>
              <a:pathLst>
                <a:path w="506" h="742" extrusionOk="0">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0" name="Google Shape;680;p4"/>
            <p:cNvSpPr/>
            <p:nvPr/>
          </p:nvSpPr>
          <p:spPr>
            <a:xfrm>
              <a:off x="2357972" y="6034323"/>
              <a:ext cx="42577" cy="60444"/>
            </a:xfrm>
            <a:custGeom>
              <a:avLst/>
              <a:gdLst/>
              <a:ahLst/>
              <a:cxnLst/>
              <a:rect l="l" t="t" r="r" b="b"/>
              <a:pathLst>
                <a:path w="641" h="910" extrusionOk="0">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1" name="Google Shape;681;p4"/>
            <p:cNvSpPr/>
            <p:nvPr/>
          </p:nvSpPr>
          <p:spPr>
            <a:xfrm>
              <a:off x="2147745" y="6226616"/>
              <a:ext cx="44835" cy="49285"/>
            </a:xfrm>
            <a:custGeom>
              <a:avLst/>
              <a:gdLst/>
              <a:ahLst/>
              <a:cxnLst/>
              <a:rect l="l" t="t" r="r" b="b"/>
              <a:pathLst>
                <a:path w="675" h="742" extrusionOk="0">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2" name="Google Shape;682;p4"/>
            <p:cNvSpPr/>
            <p:nvPr/>
          </p:nvSpPr>
          <p:spPr>
            <a:xfrm>
              <a:off x="2299852" y="5978395"/>
              <a:ext cx="154366" cy="161075"/>
            </a:xfrm>
            <a:custGeom>
              <a:avLst/>
              <a:gdLst/>
              <a:ahLst/>
              <a:cxnLst/>
              <a:rect l="l" t="t" r="r" b="b"/>
              <a:pathLst>
                <a:path w="2324" h="2425" extrusionOk="0">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3" name="Google Shape;683;p4"/>
            <p:cNvSpPr/>
            <p:nvPr/>
          </p:nvSpPr>
          <p:spPr>
            <a:xfrm>
              <a:off x="2250633" y="6146112"/>
              <a:ext cx="156624" cy="152108"/>
            </a:xfrm>
            <a:custGeom>
              <a:avLst/>
              <a:gdLst/>
              <a:ahLst/>
              <a:cxnLst/>
              <a:rect l="l" t="t" r="r" b="b"/>
              <a:pathLst>
                <a:path w="2358" h="2290" extrusionOk="0">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84"/>
        <p:cNvGrpSpPr/>
        <p:nvPr/>
      </p:nvGrpSpPr>
      <p:grpSpPr>
        <a:xfrm>
          <a:off x="0" y="0"/>
          <a:ext cx="0" cy="0"/>
          <a:chOff x="0" y="0"/>
          <a:chExt cx="0" cy="0"/>
        </a:xfrm>
      </p:grpSpPr>
      <p:grpSp>
        <p:nvGrpSpPr>
          <p:cNvPr id="685" name="Google Shape;685;p5"/>
          <p:cNvGrpSpPr/>
          <p:nvPr/>
        </p:nvGrpSpPr>
        <p:grpSpPr>
          <a:xfrm>
            <a:off x="1841376" y="4540815"/>
            <a:ext cx="1110494" cy="612269"/>
            <a:chOff x="1003176" y="4540815"/>
            <a:chExt cx="1110494" cy="612269"/>
          </a:xfrm>
        </p:grpSpPr>
        <p:sp>
          <p:nvSpPr>
            <p:cNvPr id="686" name="Google Shape;686;p5"/>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7" name="Google Shape;687;p5"/>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8" name="Google Shape;688;p5"/>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89" name="Google Shape;689;p5"/>
          <p:cNvGrpSpPr/>
          <p:nvPr/>
        </p:nvGrpSpPr>
        <p:grpSpPr>
          <a:xfrm>
            <a:off x="342281" y="4183488"/>
            <a:ext cx="369035" cy="728056"/>
            <a:chOff x="342281" y="4183488"/>
            <a:chExt cx="369035" cy="728056"/>
          </a:xfrm>
        </p:grpSpPr>
        <p:sp>
          <p:nvSpPr>
            <p:cNvPr id="690" name="Google Shape;690;p5"/>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1" name="Google Shape;691;p5"/>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2" name="Google Shape;692;p5"/>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93" name="Google Shape;693;p5"/>
          <p:cNvGrpSpPr/>
          <p:nvPr/>
        </p:nvGrpSpPr>
        <p:grpSpPr>
          <a:xfrm>
            <a:off x="50" y="1232900"/>
            <a:ext cx="454630" cy="816989"/>
            <a:chOff x="50" y="1232900"/>
            <a:chExt cx="454630" cy="816989"/>
          </a:xfrm>
        </p:grpSpPr>
        <p:sp>
          <p:nvSpPr>
            <p:cNvPr id="694" name="Google Shape;694;p5"/>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5" name="Google Shape;695;p5"/>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6" name="Google Shape;696;p5"/>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97" name="Google Shape;697;p5"/>
          <p:cNvGrpSpPr/>
          <p:nvPr/>
        </p:nvGrpSpPr>
        <p:grpSpPr>
          <a:xfrm>
            <a:off x="50" y="3073044"/>
            <a:ext cx="729750" cy="1046771"/>
            <a:chOff x="50" y="3073044"/>
            <a:chExt cx="729750" cy="1046771"/>
          </a:xfrm>
        </p:grpSpPr>
        <p:sp>
          <p:nvSpPr>
            <p:cNvPr id="698" name="Google Shape;698;p5"/>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9" name="Google Shape;699;p5"/>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0" name="Google Shape;700;p5"/>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01" name="Google Shape;701;p5"/>
          <p:cNvGrpSpPr/>
          <p:nvPr/>
        </p:nvGrpSpPr>
        <p:grpSpPr>
          <a:xfrm>
            <a:off x="5944880" y="-7"/>
            <a:ext cx="2524606" cy="759943"/>
            <a:chOff x="4012455" y="-7"/>
            <a:chExt cx="2524606" cy="759943"/>
          </a:xfrm>
        </p:grpSpPr>
        <p:sp>
          <p:nvSpPr>
            <p:cNvPr id="702" name="Google Shape;702;p5"/>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3" name="Google Shape;703;p5"/>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4" name="Google Shape;704;p5"/>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5" name="Google Shape;705;p5"/>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6" name="Google Shape;706;p5"/>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7" name="Google Shape;707;p5"/>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8" name="Google Shape;708;p5"/>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9" name="Google Shape;709;p5"/>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10" name="Google Shape;710;p5"/>
          <p:cNvGrpSpPr/>
          <p:nvPr/>
        </p:nvGrpSpPr>
        <p:grpSpPr>
          <a:xfrm>
            <a:off x="8506368" y="1564091"/>
            <a:ext cx="637429" cy="1130622"/>
            <a:chOff x="6233393" y="2021291"/>
            <a:chExt cx="637429" cy="1130622"/>
          </a:xfrm>
        </p:grpSpPr>
        <p:sp>
          <p:nvSpPr>
            <p:cNvPr id="711" name="Google Shape;711;p5"/>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2" name="Google Shape;712;p5"/>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3" name="Google Shape;713;p5"/>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4" name="Google Shape;714;p5"/>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5" name="Google Shape;715;p5"/>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6" name="Google Shape;716;p5"/>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7" name="Google Shape;717;p5"/>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8" name="Google Shape;718;p5"/>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19" name="Google Shape;719;p5"/>
          <p:cNvGrpSpPr/>
          <p:nvPr/>
        </p:nvGrpSpPr>
        <p:grpSpPr>
          <a:xfrm>
            <a:off x="7464679" y="3618202"/>
            <a:ext cx="1679118" cy="1534882"/>
            <a:chOff x="5191704" y="3618202"/>
            <a:chExt cx="1679118" cy="1534882"/>
          </a:xfrm>
        </p:grpSpPr>
        <p:sp>
          <p:nvSpPr>
            <p:cNvPr id="720" name="Google Shape;720;p5"/>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1" name="Google Shape;721;p5"/>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2" name="Google Shape;722;p5"/>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3" name="Google Shape;723;p5"/>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4" name="Google Shape;724;p5"/>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5" name="Google Shape;725;p5"/>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6" name="Google Shape;726;p5"/>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7" name="Google Shape;727;p5"/>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8" name="Google Shape;728;p5"/>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9" name="Google Shape;729;p5"/>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0" name="Google Shape;730;p5"/>
          <p:cNvGrpSpPr/>
          <p:nvPr/>
        </p:nvGrpSpPr>
        <p:grpSpPr>
          <a:xfrm>
            <a:off x="7847220" y="3073038"/>
            <a:ext cx="598866" cy="595528"/>
            <a:chOff x="5944870" y="3341438"/>
            <a:chExt cx="598866" cy="595528"/>
          </a:xfrm>
        </p:grpSpPr>
        <p:sp>
          <p:nvSpPr>
            <p:cNvPr id="731" name="Google Shape;731;p5"/>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2" name="Google Shape;732;p5"/>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3" name="Google Shape;733;p5"/>
          <p:cNvGrpSpPr/>
          <p:nvPr/>
        </p:nvGrpSpPr>
        <p:grpSpPr>
          <a:xfrm>
            <a:off x="2204197" y="105666"/>
            <a:ext cx="546902" cy="236607"/>
            <a:chOff x="2204197" y="105666"/>
            <a:chExt cx="546902" cy="236607"/>
          </a:xfrm>
        </p:grpSpPr>
        <p:sp>
          <p:nvSpPr>
            <p:cNvPr id="734" name="Google Shape;734;p5"/>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5" name="Google Shape;735;p5"/>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6" name="Google Shape;736;p5"/>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7" name="Google Shape;737;p5"/>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8" name="Google Shape;738;p5"/>
          <p:cNvGrpSpPr/>
          <p:nvPr/>
        </p:nvGrpSpPr>
        <p:grpSpPr>
          <a:xfrm>
            <a:off x="50" y="-7"/>
            <a:ext cx="2049897" cy="773345"/>
            <a:chOff x="50" y="-7"/>
            <a:chExt cx="2049897" cy="773345"/>
          </a:xfrm>
        </p:grpSpPr>
        <p:sp>
          <p:nvSpPr>
            <p:cNvPr id="739" name="Google Shape;739;p5"/>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0" name="Google Shape;740;p5"/>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1" name="Google Shape;741;p5"/>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2" name="Google Shape;742;p5"/>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3" name="Google Shape;743;p5"/>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4" name="Google Shape;744;p5"/>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5" name="Google Shape;745;p5"/>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6" name="Google Shape;746;p5"/>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7" name="Google Shape;747;p5"/>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8" name="Google Shape;748;p5"/>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9" name="Google Shape;749;p5"/>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0" name="Google Shape;750;p5"/>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1" name="Google Shape;751;p5"/>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2" name="Google Shape;752;p5"/>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3" name="Google Shape;753;p5"/>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4" name="Google Shape;754;p5"/>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5" name="Google Shape;755;p5"/>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6" name="Google Shape;756;p5"/>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7" name="Google Shape;757;p5"/>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8" name="Google Shape;758;p5"/>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9" name="Google Shape;759;p5"/>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0" name="Google Shape;760;p5"/>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1" name="Google Shape;761;p5"/>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2" name="Google Shape;762;p5"/>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3" name="Google Shape;763;p5"/>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4" name="Google Shape;764;p5"/>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5" name="Google Shape;765;p5"/>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6" name="Google Shape;766;p5"/>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7" name="Google Shape;767;p5"/>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8" name="Google Shape;768;p5"/>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9" name="Google Shape;769;p5"/>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0" name="Google Shape;770;p5"/>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1" name="Google Shape;771;p5"/>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2" name="Google Shape;772;p5"/>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3" name="Google Shape;773;p5"/>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4" name="Google Shape;774;p5"/>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5" name="Google Shape;775;p5"/>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6" name="Google Shape;776;p5"/>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7" name="Google Shape;777;p5"/>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8" name="Google Shape;778;p5"/>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9" name="Google Shape;779;p5"/>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0" name="Google Shape;780;p5"/>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1" name="Google Shape;781;p5"/>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2" name="Google Shape;782;p5"/>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3" name="Google Shape;783;p5"/>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4" name="Google Shape;784;p5"/>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5" name="Google Shape;785;p5"/>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6" name="Google Shape;786;p5"/>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7" name="Google Shape;787;p5"/>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8" name="Google Shape;788;p5"/>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9" name="Google Shape;789;p5"/>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0" name="Google Shape;790;p5"/>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1" name="Google Shape;791;p5"/>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2" name="Google Shape;792;p5"/>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3" name="Google Shape;793;p5"/>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4" name="Google Shape;794;p5"/>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5" name="Google Shape;795;p5"/>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6" name="Google Shape;796;p5"/>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7" name="Google Shape;797;p5"/>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8" name="Google Shape;798;p5"/>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9" name="Google Shape;799;p5"/>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0" name="Google Shape;800;p5"/>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1" name="Google Shape;801;p5"/>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2" name="Google Shape;802;p5"/>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3" name="Google Shape;803;p5"/>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4" name="Google Shape;804;p5"/>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5" name="Google Shape;805;p5"/>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6" name="Google Shape;806;p5"/>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7" name="Google Shape;807;p5"/>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8" name="Google Shape;808;p5"/>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9" name="Google Shape;809;p5"/>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0" name="Google Shape;810;p5"/>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1" name="Google Shape;811;p5"/>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2" name="Google Shape;812;p5"/>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3" name="Google Shape;813;p5"/>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4" name="Google Shape;814;p5"/>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5" name="Google Shape;815;p5"/>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6" name="Google Shape;816;p5"/>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7" name="Google Shape;817;p5"/>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8" name="Google Shape;818;p5"/>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9" name="Google Shape;819;p5"/>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0" name="Google Shape;820;p5"/>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1" name="Google Shape;821;p5"/>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2" name="Google Shape;822;p5"/>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3" name="Google Shape;823;p5"/>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4" name="Google Shape;824;p5"/>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5" name="Google Shape;825;p5"/>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6" name="Google Shape;826;p5"/>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7" name="Google Shape;827;p5"/>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8" name="Google Shape;828;p5"/>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9" name="Google Shape;829;p5"/>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0" name="Google Shape;830;p5"/>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1" name="Google Shape;831;p5"/>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2" name="Google Shape;832;p5"/>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3" name="Google Shape;833;p5"/>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4" name="Google Shape;834;p5"/>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5" name="Google Shape;835;p5"/>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6" name="Google Shape;836;p5"/>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7" name="Google Shape;837;p5"/>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8" name="Google Shape;838;p5"/>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9" name="Google Shape;839;p5"/>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0" name="Google Shape;840;p5"/>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1" name="Google Shape;841;p5"/>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2" name="Google Shape;842;p5"/>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3" name="Google Shape;843;p5"/>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4" name="Google Shape;844;p5"/>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5" name="Google Shape;845;p5"/>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6" name="Google Shape;846;p5"/>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7" name="Google Shape;847;p5"/>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8" name="Google Shape;848;p5"/>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9" name="Google Shape;849;p5"/>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0" name="Google Shape;850;p5"/>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1" name="Google Shape;851;p5"/>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2" name="Google Shape;852;p5"/>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3" name="Google Shape;853;p5"/>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4" name="Google Shape;854;p5"/>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5" name="Google Shape;855;p5"/>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6" name="Google Shape;856;p5"/>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7" name="Google Shape;857;p5"/>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8" name="Google Shape;858;p5"/>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9" name="Google Shape;859;p5"/>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0" name="Google Shape;860;p5"/>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1" name="Google Shape;861;p5"/>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2" name="Google Shape;862;p5"/>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3" name="Google Shape;863;p5"/>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4" name="Google Shape;864;p5"/>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5" name="Google Shape;865;p5"/>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6" name="Google Shape;866;p5"/>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7" name="Google Shape;867;p5"/>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8" name="Google Shape;868;p5"/>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869" name="Google Shape;869;p5"/>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870" name="Google Shape;870;p5"/>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871" name="Google Shape;871;p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72"/>
        <p:cNvGrpSpPr/>
        <p:nvPr/>
      </p:nvGrpSpPr>
      <p:grpSpPr>
        <a:xfrm>
          <a:off x="0" y="0"/>
          <a:ext cx="0" cy="0"/>
          <a:chOff x="0" y="0"/>
          <a:chExt cx="0" cy="0"/>
        </a:xfrm>
      </p:grpSpPr>
      <p:grpSp>
        <p:nvGrpSpPr>
          <p:cNvPr id="873" name="Google Shape;873;p6"/>
          <p:cNvGrpSpPr/>
          <p:nvPr/>
        </p:nvGrpSpPr>
        <p:grpSpPr>
          <a:xfrm>
            <a:off x="1841376" y="4540815"/>
            <a:ext cx="1110494" cy="612269"/>
            <a:chOff x="1003176" y="4540815"/>
            <a:chExt cx="1110494" cy="612269"/>
          </a:xfrm>
        </p:grpSpPr>
        <p:sp>
          <p:nvSpPr>
            <p:cNvPr id="874" name="Google Shape;874;p6"/>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5" name="Google Shape;875;p6"/>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6" name="Google Shape;876;p6"/>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77" name="Google Shape;877;p6"/>
          <p:cNvGrpSpPr/>
          <p:nvPr/>
        </p:nvGrpSpPr>
        <p:grpSpPr>
          <a:xfrm>
            <a:off x="342281" y="4183488"/>
            <a:ext cx="369035" cy="728056"/>
            <a:chOff x="342281" y="4183488"/>
            <a:chExt cx="369035" cy="728056"/>
          </a:xfrm>
        </p:grpSpPr>
        <p:sp>
          <p:nvSpPr>
            <p:cNvPr id="878" name="Google Shape;878;p6"/>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9" name="Google Shape;879;p6"/>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0" name="Google Shape;880;p6"/>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1" name="Google Shape;881;p6"/>
          <p:cNvGrpSpPr/>
          <p:nvPr/>
        </p:nvGrpSpPr>
        <p:grpSpPr>
          <a:xfrm>
            <a:off x="50" y="1232900"/>
            <a:ext cx="454630" cy="816989"/>
            <a:chOff x="50" y="1232900"/>
            <a:chExt cx="454630" cy="816989"/>
          </a:xfrm>
        </p:grpSpPr>
        <p:sp>
          <p:nvSpPr>
            <p:cNvPr id="882" name="Google Shape;882;p6"/>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3" name="Google Shape;883;p6"/>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4" name="Google Shape;884;p6"/>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5" name="Google Shape;885;p6"/>
          <p:cNvGrpSpPr/>
          <p:nvPr/>
        </p:nvGrpSpPr>
        <p:grpSpPr>
          <a:xfrm>
            <a:off x="50" y="3073044"/>
            <a:ext cx="729750" cy="1046771"/>
            <a:chOff x="50" y="3073044"/>
            <a:chExt cx="729750" cy="1046771"/>
          </a:xfrm>
        </p:grpSpPr>
        <p:sp>
          <p:nvSpPr>
            <p:cNvPr id="886" name="Google Shape;886;p6"/>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7" name="Google Shape;887;p6"/>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8" name="Google Shape;888;p6"/>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9" name="Google Shape;889;p6"/>
          <p:cNvGrpSpPr/>
          <p:nvPr/>
        </p:nvGrpSpPr>
        <p:grpSpPr>
          <a:xfrm>
            <a:off x="5944880" y="-7"/>
            <a:ext cx="2524606" cy="759943"/>
            <a:chOff x="4012455" y="-7"/>
            <a:chExt cx="2524606" cy="759943"/>
          </a:xfrm>
        </p:grpSpPr>
        <p:sp>
          <p:nvSpPr>
            <p:cNvPr id="890" name="Google Shape;890;p6"/>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1" name="Google Shape;891;p6"/>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2" name="Google Shape;892;p6"/>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3" name="Google Shape;893;p6"/>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4" name="Google Shape;894;p6"/>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5" name="Google Shape;895;p6"/>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6" name="Google Shape;896;p6"/>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7" name="Google Shape;897;p6"/>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98" name="Google Shape;898;p6"/>
          <p:cNvGrpSpPr/>
          <p:nvPr/>
        </p:nvGrpSpPr>
        <p:grpSpPr>
          <a:xfrm>
            <a:off x="8506368" y="1564091"/>
            <a:ext cx="637429" cy="1130622"/>
            <a:chOff x="6233393" y="2021291"/>
            <a:chExt cx="637429" cy="1130622"/>
          </a:xfrm>
        </p:grpSpPr>
        <p:sp>
          <p:nvSpPr>
            <p:cNvPr id="899" name="Google Shape;899;p6"/>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0" name="Google Shape;900;p6"/>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1" name="Google Shape;901;p6"/>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2" name="Google Shape;902;p6"/>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3" name="Google Shape;903;p6"/>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4" name="Google Shape;904;p6"/>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5" name="Google Shape;905;p6"/>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6" name="Google Shape;906;p6"/>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07" name="Google Shape;907;p6"/>
          <p:cNvGrpSpPr/>
          <p:nvPr/>
        </p:nvGrpSpPr>
        <p:grpSpPr>
          <a:xfrm>
            <a:off x="7464679" y="3618202"/>
            <a:ext cx="1679118" cy="1534882"/>
            <a:chOff x="5191704" y="3618202"/>
            <a:chExt cx="1679118" cy="1534882"/>
          </a:xfrm>
        </p:grpSpPr>
        <p:sp>
          <p:nvSpPr>
            <p:cNvPr id="908" name="Google Shape;908;p6"/>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9" name="Google Shape;909;p6"/>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0" name="Google Shape;910;p6"/>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1" name="Google Shape;911;p6"/>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2" name="Google Shape;912;p6"/>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3" name="Google Shape;913;p6"/>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4" name="Google Shape;914;p6"/>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5" name="Google Shape;915;p6"/>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6" name="Google Shape;916;p6"/>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7" name="Google Shape;917;p6"/>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18" name="Google Shape;918;p6"/>
          <p:cNvGrpSpPr/>
          <p:nvPr/>
        </p:nvGrpSpPr>
        <p:grpSpPr>
          <a:xfrm>
            <a:off x="7847220" y="3073038"/>
            <a:ext cx="598866" cy="595528"/>
            <a:chOff x="5944870" y="3341438"/>
            <a:chExt cx="598866" cy="595528"/>
          </a:xfrm>
        </p:grpSpPr>
        <p:sp>
          <p:nvSpPr>
            <p:cNvPr id="919" name="Google Shape;919;p6"/>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0" name="Google Shape;920;p6"/>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1" name="Google Shape;921;p6"/>
          <p:cNvGrpSpPr/>
          <p:nvPr/>
        </p:nvGrpSpPr>
        <p:grpSpPr>
          <a:xfrm>
            <a:off x="2204197" y="105666"/>
            <a:ext cx="546902" cy="236607"/>
            <a:chOff x="2204197" y="105666"/>
            <a:chExt cx="546902" cy="236607"/>
          </a:xfrm>
        </p:grpSpPr>
        <p:sp>
          <p:nvSpPr>
            <p:cNvPr id="922" name="Google Shape;922;p6"/>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3" name="Google Shape;923;p6"/>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4" name="Google Shape;924;p6"/>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5" name="Google Shape;925;p6"/>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6" name="Google Shape;926;p6"/>
          <p:cNvGrpSpPr/>
          <p:nvPr/>
        </p:nvGrpSpPr>
        <p:grpSpPr>
          <a:xfrm>
            <a:off x="50" y="-7"/>
            <a:ext cx="2049897" cy="773345"/>
            <a:chOff x="50" y="-7"/>
            <a:chExt cx="2049897" cy="773345"/>
          </a:xfrm>
        </p:grpSpPr>
        <p:sp>
          <p:nvSpPr>
            <p:cNvPr id="927" name="Google Shape;927;p6"/>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8" name="Google Shape;928;p6"/>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9" name="Google Shape;929;p6"/>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0" name="Google Shape;930;p6"/>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1" name="Google Shape;931;p6"/>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2" name="Google Shape;932;p6"/>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3" name="Google Shape;933;p6"/>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4" name="Google Shape;934;p6"/>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5" name="Google Shape;935;p6"/>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6" name="Google Shape;936;p6"/>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7" name="Google Shape;937;p6"/>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8" name="Google Shape;938;p6"/>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9" name="Google Shape;939;p6"/>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0" name="Google Shape;940;p6"/>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1" name="Google Shape;941;p6"/>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2" name="Google Shape;942;p6"/>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3" name="Google Shape;943;p6"/>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4" name="Google Shape;944;p6"/>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5" name="Google Shape;945;p6"/>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6" name="Google Shape;946;p6"/>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7" name="Google Shape;947;p6"/>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8" name="Google Shape;948;p6"/>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9" name="Google Shape;949;p6"/>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0" name="Google Shape;950;p6"/>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1" name="Google Shape;951;p6"/>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2" name="Google Shape;952;p6"/>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3" name="Google Shape;953;p6"/>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4" name="Google Shape;954;p6"/>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5" name="Google Shape;955;p6"/>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6" name="Google Shape;956;p6"/>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7" name="Google Shape;957;p6"/>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8" name="Google Shape;958;p6"/>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9" name="Google Shape;959;p6"/>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0" name="Google Shape;960;p6"/>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1" name="Google Shape;961;p6"/>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2" name="Google Shape;962;p6"/>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3" name="Google Shape;963;p6"/>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4" name="Google Shape;964;p6"/>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5" name="Google Shape;965;p6"/>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6" name="Google Shape;966;p6"/>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7" name="Google Shape;967;p6"/>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8" name="Google Shape;968;p6"/>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9" name="Google Shape;969;p6"/>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0" name="Google Shape;970;p6"/>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1" name="Google Shape;971;p6"/>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2" name="Google Shape;972;p6"/>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3" name="Google Shape;973;p6"/>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4" name="Google Shape;974;p6"/>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5" name="Google Shape;975;p6"/>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6" name="Google Shape;976;p6"/>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7" name="Google Shape;977;p6"/>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8" name="Google Shape;978;p6"/>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9" name="Google Shape;979;p6"/>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0" name="Google Shape;980;p6"/>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1" name="Google Shape;981;p6"/>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2" name="Google Shape;982;p6"/>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3" name="Google Shape;983;p6"/>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4" name="Google Shape;984;p6"/>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5" name="Google Shape;985;p6"/>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6" name="Google Shape;986;p6"/>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7" name="Google Shape;987;p6"/>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8" name="Google Shape;988;p6"/>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9" name="Google Shape;989;p6"/>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0" name="Google Shape;990;p6"/>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1" name="Google Shape;991;p6"/>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2" name="Google Shape;992;p6"/>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3" name="Google Shape;993;p6"/>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4" name="Google Shape;994;p6"/>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5" name="Google Shape;995;p6"/>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6" name="Google Shape;996;p6"/>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7" name="Google Shape;997;p6"/>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8" name="Google Shape;998;p6"/>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9" name="Google Shape;999;p6"/>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0" name="Google Shape;1000;p6"/>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1" name="Google Shape;1001;p6"/>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2" name="Google Shape;1002;p6"/>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3" name="Google Shape;1003;p6"/>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4" name="Google Shape;1004;p6"/>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5" name="Google Shape;1005;p6"/>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6" name="Google Shape;1006;p6"/>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7" name="Google Shape;1007;p6"/>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8" name="Google Shape;1008;p6"/>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9" name="Google Shape;1009;p6"/>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0" name="Google Shape;1010;p6"/>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1" name="Google Shape;1011;p6"/>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2" name="Google Shape;1012;p6"/>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3" name="Google Shape;1013;p6"/>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4" name="Google Shape;1014;p6"/>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5" name="Google Shape;1015;p6"/>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6" name="Google Shape;1016;p6"/>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7" name="Google Shape;1017;p6"/>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8" name="Google Shape;1018;p6"/>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9" name="Google Shape;1019;p6"/>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0" name="Google Shape;1020;p6"/>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1" name="Google Shape;1021;p6"/>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2" name="Google Shape;1022;p6"/>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3" name="Google Shape;1023;p6"/>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4" name="Google Shape;1024;p6"/>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5" name="Google Shape;1025;p6"/>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6" name="Google Shape;1026;p6"/>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7" name="Google Shape;1027;p6"/>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8" name="Google Shape;1028;p6"/>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9" name="Google Shape;1029;p6"/>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0" name="Google Shape;1030;p6"/>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1" name="Google Shape;1031;p6"/>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2" name="Google Shape;1032;p6"/>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3" name="Google Shape;1033;p6"/>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4" name="Google Shape;1034;p6"/>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5" name="Google Shape;1035;p6"/>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6" name="Google Shape;1036;p6"/>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7" name="Google Shape;1037;p6"/>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8" name="Google Shape;1038;p6"/>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9" name="Google Shape;1039;p6"/>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0" name="Google Shape;1040;p6"/>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1" name="Google Shape;1041;p6"/>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2" name="Google Shape;1042;p6"/>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3" name="Google Shape;1043;p6"/>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4" name="Google Shape;1044;p6"/>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5" name="Google Shape;1045;p6"/>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6" name="Google Shape;1046;p6"/>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7" name="Google Shape;1047;p6"/>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8" name="Google Shape;1048;p6"/>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9" name="Google Shape;1049;p6"/>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0" name="Google Shape;1050;p6"/>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1" name="Google Shape;1051;p6"/>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2" name="Google Shape;1052;p6"/>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3" name="Google Shape;1053;p6"/>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4" name="Google Shape;1054;p6"/>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5" name="Google Shape;1055;p6"/>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6" name="Google Shape;1056;p6"/>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057" name="Google Shape;1057;p6"/>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058" name="Google Shape;1058;p6"/>
          <p:cNvSpPr txBox="1">
            <a:spLocks noGrp="1"/>
          </p:cNvSpPr>
          <p:nvPr>
            <p:ph type="body" idx="1"/>
          </p:nvPr>
        </p:nvSpPr>
        <p:spPr>
          <a:xfrm>
            <a:off x="1131725"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59" name="Google Shape;1059;p6"/>
          <p:cNvSpPr txBox="1">
            <a:spLocks noGrp="1"/>
          </p:cNvSpPr>
          <p:nvPr>
            <p:ph type="body" idx="2"/>
          </p:nvPr>
        </p:nvSpPr>
        <p:spPr>
          <a:xfrm>
            <a:off x="4672553"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60" name="Google Shape;1060;p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61"/>
        <p:cNvGrpSpPr/>
        <p:nvPr/>
      </p:nvGrpSpPr>
      <p:grpSpPr>
        <a:xfrm>
          <a:off x="0" y="0"/>
          <a:ext cx="0" cy="0"/>
          <a:chOff x="0" y="0"/>
          <a:chExt cx="0" cy="0"/>
        </a:xfrm>
      </p:grpSpPr>
      <p:grpSp>
        <p:nvGrpSpPr>
          <p:cNvPr id="1062" name="Google Shape;1062;p7"/>
          <p:cNvGrpSpPr/>
          <p:nvPr/>
        </p:nvGrpSpPr>
        <p:grpSpPr>
          <a:xfrm>
            <a:off x="1841376" y="4540815"/>
            <a:ext cx="1110494" cy="612269"/>
            <a:chOff x="1003176" y="4540815"/>
            <a:chExt cx="1110494" cy="612269"/>
          </a:xfrm>
        </p:grpSpPr>
        <p:sp>
          <p:nvSpPr>
            <p:cNvPr id="1063" name="Google Shape;1063;p7"/>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4" name="Google Shape;1064;p7"/>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5" name="Google Shape;1065;p7"/>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66" name="Google Shape;1066;p7"/>
          <p:cNvGrpSpPr/>
          <p:nvPr/>
        </p:nvGrpSpPr>
        <p:grpSpPr>
          <a:xfrm>
            <a:off x="342281" y="4183488"/>
            <a:ext cx="369035" cy="728056"/>
            <a:chOff x="342281" y="4183488"/>
            <a:chExt cx="369035" cy="728056"/>
          </a:xfrm>
        </p:grpSpPr>
        <p:sp>
          <p:nvSpPr>
            <p:cNvPr id="1067" name="Google Shape;1067;p7"/>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8" name="Google Shape;1068;p7"/>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9" name="Google Shape;1069;p7"/>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0" name="Google Shape;1070;p7"/>
          <p:cNvGrpSpPr/>
          <p:nvPr/>
        </p:nvGrpSpPr>
        <p:grpSpPr>
          <a:xfrm>
            <a:off x="50" y="1232900"/>
            <a:ext cx="454630" cy="816989"/>
            <a:chOff x="50" y="1232900"/>
            <a:chExt cx="454630" cy="816989"/>
          </a:xfrm>
        </p:grpSpPr>
        <p:sp>
          <p:nvSpPr>
            <p:cNvPr id="1071" name="Google Shape;1071;p7"/>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2" name="Google Shape;1072;p7"/>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3" name="Google Shape;1073;p7"/>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4" name="Google Shape;1074;p7"/>
          <p:cNvGrpSpPr/>
          <p:nvPr/>
        </p:nvGrpSpPr>
        <p:grpSpPr>
          <a:xfrm>
            <a:off x="50" y="3073044"/>
            <a:ext cx="729750" cy="1046771"/>
            <a:chOff x="50" y="3073044"/>
            <a:chExt cx="729750" cy="1046771"/>
          </a:xfrm>
        </p:grpSpPr>
        <p:sp>
          <p:nvSpPr>
            <p:cNvPr id="1075" name="Google Shape;1075;p7"/>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6" name="Google Shape;1076;p7"/>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7" name="Google Shape;1077;p7"/>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8" name="Google Shape;1078;p7"/>
          <p:cNvGrpSpPr/>
          <p:nvPr/>
        </p:nvGrpSpPr>
        <p:grpSpPr>
          <a:xfrm>
            <a:off x="5944880" y="-7"/>
            <a:ext cx="2524606" cy="759943"/>
            <a:chOff x="4012455" y="-7"/>
            <a:chExt cx="2524606" cy="759943"/>
          </a:xfrm>
        </p:grpSpPr>
        <p:sp>
          <p:nvSpPr>
            <p:cNvPr id="1079" name="Google Shape;1079;p7"/>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0" name="Google Shape;1080;p7"/>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1" name="Google Shape;1081;p7"/>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2" name="Google Shape;1082;p7"/>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3" name="Google Shape;1083;p7"/>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4" name="Google Shape;1084;p7"/>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5" name="Google Shape;1085;p7"/>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6" name="Google Shape;1086;p7"/>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87" name="Google Shape;1087;p7"/>
          <p:cNvGrpSpPr/>
          <p:nvPr/>
        </p:nvGrpSpPr>
        <p:grpSpPr>
          <a:xfrm>
            <a:off x="8506368" y="1564091"/>
            <a:ext cx="637429" cy="1130622"/>
            <a:chOff x="6233393" y="2021291"/>
            <a:chExt cx="637429" cy="1130622"/>
          </a:xfrm>
        </p:grpSpPr>
        <p:sp>
          <p:nvSpPr>
            <p:cNvPr id="1088" name="Google Shape;1088;p7"/>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9" name="Google Shape;1089;p7"/>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0" name="Google Shape;1090;p7"/>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1" name="Google Shape;1091;p7"/>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2" name="Google Shape;1092;p7"/>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3" name="Google Shape;1093;p7"/>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4" name="Google Shape;1094;p7"/>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5" name="Google Shape;1095;p7"/>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96" name="Google Shape;1096;p7"/>
          <p:cNvGrpSpPr/>
          <p:nvPr/>
        </p:nvGrpSpPr>
        <p:grpSpPr>
          <a:xfrm>
            <a:off x="7464679" y="3618202"/>
            <a:ext cx="1679118" cy="1534882"/>
            <a:chOff x="5191704" y="3618202"/>
            <a:chExt cx="1679118" cy="1534882"/>
          </a:xfrm>
        </p:grpSpPr>
        <p:sp>
          <p:nvSpPr>
            <p:cNvPr id="1097" name="Google Shape;1097;p7"/>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8" name="Google Shape;1098;p7"/>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9" name="Google Shape;1099;p7"/>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0" name="Google Shape;1100;p7"/>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1" name="Google Shape;1101;p7"/>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2" name="Google Shape;1102;p7"/>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3" name="Google Shape;1103;p7"/>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4" name="Google Shape;1104;p7"/>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5" name="Google Shape;1105;p7"/>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6" name="Google Shape;1106;p7"/>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07" name="Google Shape;1107;p7"/>
          <p:cNvGrpSpPr/>
          <p:nvPr/>
        </p:nvGrpSpPr>
        <p:grpSpPr>
          <a:xfrm>
            <a:off x="7847220" y="3073038"/>
            <a:ext cx="598866" cy="595528"/>
            <a:chOff x="5944870" y="3341438"/>
            <a:chExt cx="598866" cy="595528"/>
          </a:xfrm>
        </p:grpSpPr>
        <p:sp>
          <p:nvSpPr>
            <p:cNvPr id="1108" name="Google Shape;1108;p7"/>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9" name="Google Shape;1109;p7"/>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10" name="Google Shape;1110;p7"/>
          <p:cNvGrpSpPr/>
          <p:nvPr/>
        </p:nvGrpSpPr>
        <p:grpSpPr>
          <a:xfrm>
            <a:off x="2204197" y="105666"/>
            <a:ext cx="546902" cy="236607"/>
            <a:chOff x="2204197" y="105666"/>
            <a:chExt cx="546902" cy="236607"/>
          </a:xfrm>
        </p:grpSpPr>
        <p:sp>
          <p:nvSpPr>
            <p:cNvPr id="1111" name="Google Shape;1111;p7"/>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2" name="Google Shape;1112;p7"/>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3" name="Google Shape;1113;p7"/>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4" name="Google Shape;1114;p7"/>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15" name="Google Shape;1115;p7"/>
          <p:cNvGrpSpPr/>
          <p:nvPr/>
        </p:nvGrpSpPr>
        <p:grpSpPr>
          <a:xfrm>
            <a:off x="50" y="-7"/>
            <a:ext cx="2049897" cy="773345"/>
            <a:chOff x="50" y="-7"/>
            <a:chExt cx="2049897" cy="773345"/>
          </a:xfrm>
        </p:grpSpPr>
        <p:sp>
          <p:nvSpPr>
            <p:cNvPr id="1116" name="Google Shape;1116;p7"/>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7" name="Google Shape;1117;p7"/>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8" name="Google Shape;1118;p7"/>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9" name="Google Shape;1119;p7"/>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0" name="Google Shape;1120;p7"/>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1" name="Google Shape;1121;p7"/>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2" name="Google Shape;1122;p7"/>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3" name="Google Shape;1123;p7"/>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4" name="Google Shape;1124;p7"/>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5" name="Google Shape;1125;p7"/>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6" name="Google Shape;1126;p7"/>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7" name="Google Shape;1127;p7"/>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8" name="Google Shape;1128;p7"/>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9" name="Google Shape;1129;p7"/>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0" name="Google Shape;1130;p7"/>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1" name="Google Shape;1131;p7"/>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2" name="Google Shape;1132;p7"/>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3" name="Google Shape;1133;p7"/>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4" name="Google Shape;1134;p7"/>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5" name="Google Shape;1135;p7"/>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6" name="Google Shape;1136;p7"/>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7" name="Google Shape;1137;p7"/>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8" name="Google Shape;1138;p7"/>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9" name="Google Shape;1139;p7"/>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0" name="Google Shape;1140;p7"/>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1" name="Google Shape;1141;p7"/>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2" name="Google Shape;1142;p7"/>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3" name="Google Shape;1143;p7"/>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4" name="Google Shape;1144;p7"/>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5" name="Google Shape;1145;p7"/>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6" name="Google Shape;1146;p7"/>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7" name="Google Shape;1147;p7"/>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8" name="Google Shape;1148;p7"/>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9" name="Google Shape;1149;p7"/>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0" name="Google Shape;1150;p7"/>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1" name="Google Shape;1151;p7"/>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2" name="Google Shape;1152;p7"/>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3" name="Google Shape;1153;p7"/>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4" name="Google Shape;1154;p7"/>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5" name="Google Shape;1155;p7"/>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6" name="Google Shape;1156;p7"/>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7" name="Google Shape;1157;p7"/>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8" name="Google Shape;1158;p7"/>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9" name="Google Shape;1159;p7"/>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0" name="Google Shape;1160;p7"/>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1" name="Google Shape;1161;p7"/>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2" name="Google Shape;1162;p7"/>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3" name="Google Shape;1163;p7"/>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4" name="Google Shape;1164;p7"/>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5" name="Google Shape;1165;p7"/>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6" name="Google Shape;1166;p7"/>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7" name="Google Shape;1167;p7"/>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8" name="Google Shape;1168;p7"/>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9" name="Google Shape;1169;p7"/>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0" name="Google Shape;1170;p7"/>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1" name="Google Shape;1171;p7"/>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2" name="Google Shape;1172;p7"/>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3" name="Google Shape;1173;p7"/>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4" name="Google Shape;1174;p7"/>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5" name="Google Shape;1175;p7"/>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6" name="Google Shape;1176;p7"/>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7" name="Google Shape;1177;p7"/>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8" name="Google Shape;1178;p7"/>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9" name="Google Shape;1179;p7"/>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0" name="Google Shape;1180;p7"/>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1" name="Google Shape;1181;p7"/>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2" name="Google Shape;1182;p7"/>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3" name="Google Shape;1183;p7"/>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4" name="Google Shape;1184;p7"/>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5" name="Google Shape;1185;p7"/>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6" name="Google Shape;1186;p7"/>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7" name="Google Shape;1187;p7"/>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8" name="Google Shape;1188;p7"/>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9" name="Google Shape;1189;p7"/>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0" name="Google Shape;1190;p7"/>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1" name="Google Shape;1191;p7"/>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2" name="Google Shape;1192;p7"/>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3" name="Google Shape;1193;p7"/>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4" name="Google Shape;1194;p7"/>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5" name="Google Shape;1195;p7"/>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6" name="Google Shape;1196;p7"/>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7" name="Google Shape;1197;p7"/>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8" name="Google Shape;1198;p7"/>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9" name="Google Shape;1199;p7"/>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0" name="Google Shape;1200;p7"/>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1" name="Google Shape;1201;p7"/>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2" name="Google Shape;1202;p7"/>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3" name="Google Shape;1203;p7"/>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4" name="Google Shape;1204;p7"/>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5" name="Google Shape;1205;p7"/>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6" name="Google Shape;1206;p7"/>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7" name="Google Shape;1207;p7"/>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8" name="Google Shape;1208;p7"/>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9" name="Google Shape;1209;p7"/>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0" name="Google Shape;1210;p7"/>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1" name="Google Shape;1211;p7"/>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2" name="Google Shape;1212;p7"/>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3" name="Google Shape;1213;p7"/>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4" name="Google Shape;1214;p7"/>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5" name="Google Shape;1215;p7"/>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6" name="Google Shape;1216;p7"/>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7" name="Google Shape;1217;p7"/>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8" name="Google Shape;1218;p7"/>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9" name="Google Shape;1219;p7"/>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0" name="Google Shape;1220;p7"/>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1" name="Google Shape;1221;p7"/>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2" name="Google Shape;1222;p7"/>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3" name="Google Shape;1223;p7"/>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4" name="Google Shape;1224;p7"/>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5" name="Google Shape;1225;p7"/>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6" name="Google Shape;1226;p7"/>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7" name="Google Shape;1227;p7"/>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8" name="Google Shape;1228;p7"/>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9" name="Google Shape;1229;p7"/>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0" name="Google Shape;1230;p7"/>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1" name="Google Shape;1231;p7"/>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2" name="Google Shape;1232;p7"/>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3" name="Google Shape;1233;p7"/>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4" name="Google Shape;1234;p7"/>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5" name="Google Shape;1235;p7"/>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6" name="Google Shape;1236;p7"/>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7" name="Google Shape;1237;p7"/>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8" name="Google Shape;1238;p7"/>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9" name="Google Shape;1239;p7"/>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0" name="Google Shape;1240;p7"/>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1" name="Google Shape;1241;p7"/>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2" name="Google Shape;1242;p7"/>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3" name="Google Shape;1243;p7"/>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4" name="Google Shape;1244;p7"/>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5" name="Google Shape;1245;p7"/>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246" name="Google Shape;1246;p7"/>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247" name="Google Shape;1247;p7"/>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48" name="Google Shape;1248;p7"/>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49" name="Google Shape;1249;p7"/>
          <p:cNvSpPr txBox="1">
            <a:spLocks noGrp="1"/>
          </p:cNvSpPr>
          <p:nvPr>
            <p:ph type="body" idx="3"/>
          </p:nvPr>
        </p:nvSpPr>
        <p:spPr>
          <a:xfrm>
            <a:off x="5805905"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50" name="Google Shape;1250;p7"/>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51"/>
        <p:cNvGrpSpPr/>
        <p:nvPr/>
      </p:nvGrpSpPr>
      <p:grpSpPr>
        <a:xfrm>
          <a:off x="0" y="0"/>
          <a:ext cx="0" cy="0"/>
          <a:chOff x="0" y="0"/>
          <a:chExt cx="0" cy="0"/>
        </a:xfrm>
      </p:grpSpPr>
      <p:grpSp>
        <p:nvGrpSpPr>
          <p:cNvPr id="1252" name="Google Shape;1252;p8"/>
          <p:cNvGrpSpPr/>
          <p:nvPr/>
        </p:nvGrpSpPr>
        <p:grpSpPr>
          <a:xfrm>
            <a:off x="1841376" y="4540815"/>
            <a:ext cx="1110494" cy="612269"/>
            <a:chOff x="1003176" y="4540815"/>
            <a:chExt cx="1110494" cy="612269"/>
          </a:xfrm>
        </p:grpSpPr>
        <p:sp>
          <p:nvSpPr>
            <p:cNvPr id="1253" name="Google Shape;1253;p8"/>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4" name="Google Shape;1254;p8"/>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5" name="Google Shape;1255;p8"/>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56" name="Google Shape;1256;p8"/>
          <p:cNvGrpSpPr/>
          <p:nvPr/>
        </p:nvGrpSpPr>
        <p:grpSpPr>
          <a:xfrm>
            <a:off x="342281" y="4183488"/>
            <a:ext cx="369035" cy="728056"/>
            <a:chOff x="342281" y="4183488"/>
            <a:chExt cx="369035" cy="728056"/>
          </a:xfrm>
        </p:grpSpPr>
        <p:sp>
          <p:nvSpPr>
            <p:cNvPr id="1257" name="Google Shape;1257;p8"/>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8" name="Google Shape;1258;p8"/>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9" name="Google Shape;1259;p8"/>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0" name="Google Shape;1260;p8"/>
          <p:cNvGrpSpPr/>
          <p:nvPr/>
        </p:nvGrpSpPr>
        <p:grpSpPr>
          <a:xfrm>
            <a:off x="50" y="1232900"/>
            <a:ext cx="454630" cy="816989"/>
            <a:chOff x="50" y="1232900"/>
            <a:chExt cx="454630" cy="816989"/>
          </a:xfrm>
        </p:grpSpPr>
        <p:sp>
          <p:nvSpPr>
            <p:cNvPr id="1261" name="Google Shape;1261;p8"/>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2" name="Google Shape;1262;p8"/>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3" name="Google Shape;1263;p8"/>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4" name="Google Shape;1264;p8"/>
          <p:cNvGrpSpPr/>
          <p:nvPr/>
        </p:nvGrpSpPr>
        <p:grpSpPr>
          <a:xfrm>
            <a:off x="50" y="3073044"/>
            <a:ext cx="729750" cy="1046771"/>
            <a:chOff x="50" y="3073044"/>
            <a:chExt cx="729750" cy="1046771"/>
          </a:xfrm>
        </p:grpSpPr>
        <p:sp>
          <p:nvSpPr>
            <p:cNvPr id="1265" name="Google Shape;1265;p8"/>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6" name="Google Shape;1266;p8"/>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7" name="Google Shape;1267;p8"/>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8" name="Google Shape;1268;p8"/>
          <p:cNvGrpSpPr/>
          <p:nvPr/>
        </p:nvGrpSpPr>
        <p:grpSpPr>
          <a:xfrm>
            <a:off x="5944880" y="-7"/>
            <a:ext cx="2524606" cy="759943"/>
            <a:chOff x="4012455" y="-7"/>
            <a:chExt cx="2524606" cy="759943"/>
          </a:xfrm>
        </p:grpSpPr>
        <p:sp>
          <p:nvSpPr>
            <p:cNvPr id="1269" name="Google Shape;1269;p8"/>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0" name="Google Shape;1270;p8"/>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1" name="Google Shape;1271;p8"/>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2" name="Google Shape;1272;p8"/>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3" name="Google Shape;1273;p8"/>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4" name="Google Shape;1274;p8"/>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5" name="Google Shape;1275;p8"/>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6" name="Google Shape;1276;p8"/>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77" name="Google Shape;1277;p8"/>
          <p:cNvGrpSpPr/>
          <p:nvPr/>
        </p:nvGrpSpPr>
        <p:grpSpPr>
          <a:xfrm>
            <a:off x="8506368" y="1564091"/>
            <a:ext cx="637429" cy="1130622"/>
            <a:chOff x="6233393" y="2021291"/>
            <a:chExt cx="637429" cy="1130622"/>
          </a:xfrm>
        </p:grpSpPr>
        <p:sp>
          <p:nvSpPr>
            <p:cNvPr id="1278" name="Google Shape;1278;p8"/>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9" name="Google Shape;1279;p8"/>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0" name="Google Shape;1280;p8"/>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1" name="Google Shape;1281;p8"/>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2" name="Google Shape;1282;p8"/>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3" name="Google Shape;1283;p8"/>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4" name="Google Shape;1284;p8"/>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5" name="Google Shape;1285;p8"/>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86" name="Google Shape;1286;p8"/>
          <p:cNvGrpSpPr/>
          <p:nvPr/>
        </p:nvGrpSpPr>
        <p:grpSpPr>
          <a:xfrm>
            <a:off x="7464679" y="3618202"/>
            <a:ext cx="1679118" cy="1534882"/>
            <a:chOff x="5191704" y="3618202"/>
            <a:chExt cx="1679118" cy="1534882"/>
          </a:xfrm>
        </p:grpSpPr>
        <p:sp>
          <p:nvSpPr>
            <p:cNvPr id="1287" name="Google Shape;1287;p8"/>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8" name="Google Shape;1288;p8"/>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9" name="Google Shape;1289;p8"/>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0" name="Google Shape;1290;p8"/>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1" name="Google Shape;1291;p8"/>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2" name="Google Shape;1292;p8"/>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3" name="Google Shape;1293;p8"/>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4" name="Google Shape;1294;p8"/>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5" name="Google Shape;1295;p8"/>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6" name="Google Shape;1296;p8"/>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97" name="Google Shape;1297;p8"/>
          <p:cNvGrpSpPr/>
          <p:nvPr/>
        </p:nvGrpSpPr>
        <p:grpSpPr>
          <a:xfrm>
            <a:off x="7847220" y="3073038"/>
            <a:ext cx="598866" cy="595528"/>
            <a:chOff x="5944870" y="3341438"/>
            <a:chExt cx="598866" cy="595528"/>
          </a:xfrm>
        </p:grpSpPr>
        <p:sp>
          <p:nvSpPr>
            <p:cNvPr id="1298" name="Google Shape;1298;p8"/>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9" name="Google Shape;1299;p8"/>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300" name="Google Shape;1300;p8"/>
          <p:cNvGrpSpPr/>
          <p:nvPr/>
        </p:nvGrpSpPr>
        <p:grpSpPr>
          <a:xfrm>
            <a:off x="2204197" y="105666"/>
            <a:ext cx="546902" cy="236607"/>
            <a:chOff x="2204197" y="105666"/>
            <a:chExt cx="546902" cy="236607"/>
          </a:xfrm>
        </p:grpSpPr>
        <p:sp>
          <p:nvSpPr>
            <p:cNvPr id="1301" name="Google Shape;1301;p8"/>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2" name="Google Shape;1302;p8"/>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3" name="Google Shape;1303;p8"/>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4" name="Google Shape;1304;p8"/>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305" name="Google Shape;1305;p8"/>
          <p:cNvGrpSpPr/>
          <p:nvPr/>
        </p:nvGrpSpPr>
        <p:grpSpPr>
          <a:xfrm>
            <a:off x="50" y="-7"/>
            <a:ext cx="2049897" cy="773345"/>
            <a:chOff x="50" y="-7"/>
            <a:chExt cx="2049897" cy="773345"/>
          </a:xfrm>
        </p:grpSpPr>
        <p:sp>
          <p:nvSpPr>
            <p:cNvPr id="1306" name="Google Shape;1306;p8"/>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7" name="Google Shape;1307;p8"/>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8" name="Google Shape;1308;p8"/>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9" name="Google Shape;1309;p8"/>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0" name="Google Shape;1310;p8"/>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1" name="Google Shape;1311;p8"/>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2" name="Google Shape;1312;p8"/>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3" name="Google Shape;1313;p8"/>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4" name="Google Shape;1314;p8"/>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5" name="Google Shape;1315;p8"/>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6" name="Google Shape;1316;p8"/>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7" name="Google Shape;1317;p8"/>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8" name="Google Shape;1318;p8"/>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9" name="Google Shape;1319;p8"/>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0" name="Google Shape;1320;p8"/>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1" name="Google Shape;1321;p8"/>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2" name="Google Shape;1322;p8"/>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3" name="Google Shape;1323;p8"/>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4" name="Google Shape;1324;p8"/>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5" name="Google Shape;1325;p8"/>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6" name="Google Shape;1326;p8"/>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7" name="Google Shape;1327;p8"/>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8" name="Google Shape;1328;p8"/>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9" name="Google Shape;1329;p8"/>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0" name="Google Shape;1330;p8"/>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1" name="Google Shape;1331;p8"/>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2" name="Google Shape;1332;p8"/>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3" name="Google Shape;1333;p8"/>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4" name="Google Shape;1334;p8"/>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5" name="Google Shape;1335;p8"/>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6" name="Google Shape;1336;p8"/>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7" name="Google Shape;1337;p8"/>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8" name="Google Shape;1338;p8"/>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9" name="Google Shape;1339;p8"/>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0" name="Google Shape;1340;p8"/>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1" name="Google Shape;1341;p8"/>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2" name="Google Shape;1342;p8"/>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3" name="Google Shape;1343;p8"/>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4" name="Google Shape;1344;p8"/>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5" name="Google Shape;1345;p8"/>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6" name="Google Shape;1346;p8"/>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7" name="Google Shape;1347;p8"/>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8" name="Google Shape;1348;p8"/>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9" name="Google Shape;1349;p8"/>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0" name="Google Shape;1350;p8"/>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1" name="Google Shape;1351;p8"/>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2" name="Google Shape;1352;p8"/>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3" name="Google Shape;1353;p8"/>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4" name="Google Shape;1354;p8"/>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5" name="Google Shape;1355;p8"/>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6" name="Google Shape;1356;p8"/>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7" name="Google Shape;1357;p8"/>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8" name="Google Shape;1358;p8"/>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9" name="Google Shape;1359;p8"/>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0" name="Google Shape;1360;p8"/>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1" name="Google Shape;1361;p8"/>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2" name="Google Shape;1362;p8"/>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3" name="Google Shape;1363;p8"/>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4" name="Google Shape;1364;p8"/>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5" name="Google Shape;1365;p8"/>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6" name="Google Shape;1366;p8"/>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7" name="Google Shape;1367;p8"/>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8" name="Google Shape;1368;p8"/>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9" name="Google Shape;1369;p8"/>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0" name="Google Shape;1370;p8"/>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1" name="Google Shape;1371;p8"/>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2" name="Google Shape;1372;p8"/>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3" name="Google Shape;1373;p8"/>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4" name="Google Shape;1374;p8"/>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5" name="Google Shape;1375;p8"/>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6" name="Google Shape;1376;p8"/>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7" name="Google Shape;1377;p8"/>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8" name="Google Shape;1378;p8"/>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9" name="Google Shape;1379;p8"/>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0" name="Google Shape;1380;p8"/>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1" name="Google Shape;1381;p8"/>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2" name="Google Shape;1382;p8"/>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3" name="Google Shape;1383;p8"/>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4" name="Google Shape;1384;p8"/>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5" name="Google Shape;1385;p8"/>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6" name="Google Shape;1386;p8"/>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7" name="Google Shape;1387;p8"/>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8" name="Google Shape;1388;p8"/>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9" name="Google Shape;1389;p8"/>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0" name="Google Shape;1390;p8"/>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1" name="Google Shape;1391;p8"/>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2" name="Google Shape;1392;p8"/>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3" name="Google Shape;1393;p8"/>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4" name="Google Shape;1394;p8"/>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5" name="Google Shape;1395;p8"/>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6" name="Google Shape;1396;p8"/>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7" name="Google Shape;1397;p8"/>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8" name="Google Shape;1398;p8"/>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9" name="Google Shape;1399;p8"/>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0" name="Google Shape;1400;p8"/>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1" name="Google Shape;1401;p8"/>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2" name="Google Shape;1402;p8"/>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3" name="Google Shape;1403;p8"/>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4" name="Google Shape;1404;p8"/>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5" name="Google Shape;1405;p8"/>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6" name="Google Shape;1406;p8"/>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7" name="Google Shape;1407;p8"/>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8" name="Google Shape;1408;p8"/>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9" name="Google Shape;1409;p8"/>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0" name="Google Shape;1410;p8"/>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1" name="Google Shape;1411;p8"/>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2" name="Google Shape;1412;p8"/>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3" name="Google Shape;1413;p8"/>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4" name="Google Shape;1414;p8"/>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5" name="Google Shape;1415;p8"/>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6" name="Google Shape;1416;p8"/>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7" name="Google Shape;1417;p8"/>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8" name="Google Shape;1418;p8"/>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9" name="Google Shape;1419;p8"/>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0" name="Google Shape;1420;p8"/>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1" name="Google Shape;1421;p8"/>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2" name="Google Shape;1422;p8"/>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3" name="Google Shape;1423;p8"/>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4" name="Google Shape;1424;p8"/>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5" name="Google Shape;1425;p8"/>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6" name="Google Shape;1426;p8"/>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7" name="Google Shape;1427;p8"/>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8" name="Google Shape;1428;p8"/>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9" name="Google Shape;1429;p8"/>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0" name="Google Shape;1430;p8"/>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1" name="Google Shape;1431;p8"/>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2" name="Google Shape;1432;p8"/>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3" name="Google Shape;1433;p8"/>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4" name="Google Shape;1434;p8"/>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5" name="Google Shape;1435;p8"/>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436" name="Google Shape;1436;p8"/>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437" name="Google Shape;1437;p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38"/>
        <p:cNvGrpSpPr/>
        <p:nvPr/>
      </p:nvGrpSpPr>
      <p:grpSpPr>
        <a:xfrm>
          <a:off x="0" y="0"/>
          <a:ext cx="0" cy="0"/>
          <a:chOff x="0" y="0"/>
          <a:chExt cx="0" cy="0"/>
        </a:xfrm>
      </p:grpSpPr>
      <p:grpSp>
        <p:nvGrpSpPr>
          <p:cNvPr id="1439" name="Google Shape;1439;p9"/>
          <p:cNvGrpSpPr/>
          <p:nvPr/>
        </p:nvGrpSpPr>
        <p:grpSpPr>
          <a:xfrm>
            <a:off x="3" y="1362853"/>
            <a:ext cx="830992" cy="1847937"/>
            <a:chOff x="3" y="1439053"/>
            <a:chExt cx="830992" cy="1847937"/>
          </a:xfrm>
        </p:grpSpPr>
        <p:sp>
          <p:nvSpPr>
            <p:cNvPr id="1440" name="Google Shape;1440;p9"/>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1" name="Google Shape;1441;p9"/>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2" name="Google Shape;1442;p9"/>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443" name="Google Shape;1443;p9"/>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444" name="Google Shape;1444;p9"/>
          <p:cNvGrpSpPr/>
          <p:nvPr/>
        </p:nvGrpSpPr>
        <p:grpSpPr>
          <a:xfrm>
            <a:off x="1390437" y="-6"/>
            <a:ext cx="1603317" cy="405444"/>
            <a:chOff x="448987" y="-6"/>
            <a:chExt cx="1603317" cy="405444"/>
          </a:xfrm>
        </p:grpSpPr>
        <p:sp>
          <p:nvSpPr>
            <p:cNvPr id="1445" name="Google Shape;1445;p9"/>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6" name="Google Shape;1446;p9"/>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7" name="Google Shape;1447;p9"/>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8" name="Google Shape;1448;p9"/>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9" name="Google Shape;1449;p9"/>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0" name="Google Shape;1450;p9"/>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1" name="Google Shape;1451;p9"/>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2" name="Google Shape;1452;p9"/>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3" name="Google Shape;1453;p9"/>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54" name="Google Shape;1454;p9"/>
          <p:cNvGrpSpPr/>
          <p:nvPr/>
        </p:nvGrpSpPr>
        <p:grpSpPr>
          <a:xfrm>
            <a:off x="7935832" y="1674515"/>
            <a:ext cx="1207974" cy="1445876"/>
            <a:chOff x="5654182" y="1903115"/>
            <a:chExt cx="1207974" cy="1445876"/>
          </a:xfrm>
        </p:grpSpPr>
        <p:sp>
          <p:nvSpPr>
            <p:cNvPr id="1455" name="Google Shape;1455;p9"/>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6" name="Google Shape;1456;p9"/>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7" name="Google Shape;1457;p9"/>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8" name="Google Shape;1458;p9"/>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9" name="Google Shape;1459;p9"/>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0" name="Google Shape;1460;p9"/>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1" name="Google Shape;1461;p9"/>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2" name="Google Shape;1462;p9"/>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3" name="Google Shape;1463;p9"/>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4" name="Google Shape;1464;p9"/>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5" name="Google Shape;1465;p9"/>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6" name="Google Shape;1466;p9"/>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7" name="Google Shape;1467;p9"/>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8" name="Google Shape;1468;p9"/>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69" name="Google Shape;1469;p9"/>
          <p:cNvGrpSpPr/>
          <p:nvPr/>
        </p:nvGrpSpPr>
        <p:grpSpPr>
          <a:xfrm>
            <a:off x="8106707" y="3508074"/>
            <a:ext cx="1037098" cy="1476031"/>
            <a:chOff x="5825057" y="3508074"/>
            <a:chExt cx="1037098" cy="1476031"/>
          </a:xfrm>
        </p:grpSpPr>
        <p:sp>
          <p:nvSpPr>
            <p:cNvPr id="1470" name="Google Shape;1470;p9"/>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1" name="Google Shape;1471;p9"/>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2" name="Google Shape;1472;p9"/>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73" name="Google Shape;1473;p9"/>
          <p:cNvGrpSpPr/>
          <p:nvPr/>
        </p:nvGrpSpPr>
        <p:grpSpPr>
          <a:xfrm>
            <a:off x="3462913" y="4724358"/>
            <a:ext cx="2218152" cy="422263"/>
            <a:chOff x="2330363" y="4724358"/>
            <a:chExt cx="2218152" cy="422263"/>
          </a:xfrm>
        </p:grpSpPr>
        <p:sp>
          <p:nvSpPr>
            <p:cNvPr id="1474" name="Google Shape;1474;p9"/>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5" name="Google Shape;1475;p9"/>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6" name="Google Shape;1476;p9"/>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7" name="Google Shape;1477;p9"/>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8" name="Google Shape;1478;p9"/>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9" name="Google Shape;1479;p9"/>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0" name="Google Shape;1480;p9"/>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1" name="Google Shape;1481;p9"/>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2" name="Google Shape;1482;p9"/>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3" name="Google Shape;1483;p9"/>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4" name="Google Shape;1484;p9"/>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5" name="Google Shape;1485;p9"/>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6" name="Google Shape;1486;p9"/>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7" name="Google Shape;1487;p9"/>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8" name="Google Shape;1488;p9"/>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9" name="Google Shape;1489;p9"/>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0" name="Google Shape;1490;p9"/>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1" name="Google Shape;1491;p9"/>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2" name="Google Shape;1492;p9"/>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3" name="Google Shape;1493;p9"/>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4" name="Google Shape;1494;p9"/>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5" name="Google Shape;1495;p9"/>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6" name="Google Shape;1496;p9"/>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7" name="Google Shape;1497;p9"/>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8" name="Google Shape;1498;p9"/>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9" name="Google Shape;1499;p9"/>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0" name="Google Shape;1500;p9"/>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1" name="Google Shape;1501;p9"/>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2" name="Google Shape;1502;p9"/>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3" name="Google Shape;1503;p9"/>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4" name="Google Shape;1504;p9"/>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5" name="Google Shape;1505;p9"/>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6" name="Google Shape;1506;p9"/>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7" name="Google Shape;1507;p9"/>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8" name="Google Shape;1508;p9"/>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9" name="Google Shape;1509;p9"/>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0" name="Google Shape;1510;p9"/>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1" name="Google Shape;1511;p9"/>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2" name="Google Shape;1512;p9"/>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3" name="Google Shape;1513;p9"/>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4" name="Google Shape;1514;p9"/>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5" name="Google Shape;1515;p9"/>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6" name="Google Shape;1516;p9"/>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7" name="Google Shape;1517;p9"/>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8" name="Google Shape;1518;p9"/>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9" name="Google Shape;1519;p9"/>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0" name="Google Shape;1520;p9"/>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1" name="Google Shape;1521;p9"/>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2" name="Google Shape;1522;p9"/>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3" name="Google Shape;1523;p9"/>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4" name="Google Shape;1524;p9"/>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5" name="Google Shape;1525;p9"/>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6" name="Google Shape;1526;p9"/>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7" name="Google Shape;1527;p9"/>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8" name="Google Shape;1528;p9"/>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9" name="Google Shape;1529;p9"/>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0" name="Google Shape;1530;p9"/>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1" name="Google Shape;1531;p9"/>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2" name="Google Shape;1532;p9"/>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33" name="Google Shape;1533;p9"/>
          <p:cNvGrpSpPr/>
          <p:nvPr/>
        </p:nvGrpSpPr>
        <p:grpSpPr>
          <a:xfrm>
            <a:off x="669098" y="3632076"/>
            <a:ext cx="366930" cy="1514545"/>
            <a:chOff x="135698" y="3632076"/>
            <a:chExt cx="366930" cy="1514545"/>
          </a:xfrm>
        </p:grpSpPr>
        <p:sp>
          <p:nvSpPr>
            <p:cNvPr id="1534" name="Google Shape;1534;p9"/>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5" name="Google Shape;1535;p9"/>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6" name="Google Shape;1536;p9"/>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7" name="Google Shape;1537;p9"/>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8" name="Google Shape;1538;p9"/>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9" name="Google Shape;1539;p9"/>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0" name="Google Shape;1540;p9"/>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1" name="Google Shape;1541;p9"/>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2" name="Google Shape;1542;p9"/>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3" name="Google Shape;1543;p9"/>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4" name="Google Shape;1544;p9"/>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5" name="Google Shape;1545;p9"/>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6" name="Google Shape;1546;p9"/>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7" name="Google Shape;1547;p9"/>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8" name="Google Shape;1548;p9"/>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549" name="Google Shape;1549;p9"/>
          <p:cNvSpPr txBox="1">
            <a:spLocks noGrp="1"/>
          </p:cNvSpPr>
          <p:nvPr>
            <p:ph type="body" idx="1"/>
          </p:nvPr>
        </p:nvSpPr>
        <p:spPr>
          <a:xfrm>
            <a:off x="457200" y="4085775"/>
            <a:ext cx="8229600" cy="4281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2400"/>
              <a:buFont typeface="Amatic SC"/>
              <a:buNone/>
              <a:defRPr sz="2400" b="1">
                <a:latin typeface="Amatic SC"/>
                <a:ea typeface="Amatic SC"/>
                <a:cs typeface="Amatic SC"/>
                <a:sym typeface="Amatic SC"/>
              </a:defRPr>
            </a:lvl1pPr>
          </a:lstStyle>
          <a:p>
            <a:endParaRPr/>
          </a:p>
        </p:txBody>
      </p:sp>
      <p:sp>
        <p:nvSpPr>
          <p:cNvPr id="1550" name="Google Shape;1550;p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atin typeface="Amatic SC"/>
                <a:ea typeface="Amatic SC"/>
                <a:cs typeface="Amatic SC"/>
                <a:sym typeface="Amatic SC"/>
              </a:defRPr>
            </a:lvl1pPr>
            <a:lvl2pPr lvl="1">
              <a:buNone/>
              <a:defRPr>
                <a:latin typeface="Amatic SC"/>
                <a:ea typeface="Amatic SC"/>
                <a:cs typeface="Amatic SC"/>
                <a:sym typeface="Amatic SC"/>
              </a:defRPr>
            </a:lvl2pPr>
            <a:lvl3pPr lvl="2">
              <a:buNone/>
              <a:defRPr>
                <a:latin typeface="Amatic SC"/>
                <a:ea typeface="Amatic SC"/>
                <a:cs typeface="Amatic SC"/>
                <a:sym typeface="Amatic SC"/>
              </a:defRPr>
            </a:lvl3pPr>
            <a:lvl4pPr lvl="3">
              <a:buNone/>
              <a:defRPr>
                <a:latin typeface="Amatic SC"/>
                <a:ea typeface="Amatic SC"/>
                <a:cs typeface="Amatic SC"/>
                <a:sym typeface="Amatic SC"/>
              </a:defRPr>
            </a:lvl4pPr>
            <a:lvl5pPr lvl="4">
              <a:buNone/>
              <a:defRPr>
                <a:latin typeface="Amatic SC"/>
                <a:ea typeface="Amatic SC"/>
                <a:cs typeface="Amatic SC"/>
                <a:sym typeface="Amatic SC"/>
              </a:defRPr>
            </a:lvl5pPr>
            <a:lvl6pPr lvl="5">
              <a:buNone/>
              <a:defRPr>
                <a:latin typeface="Amatic SC"/>
                <a:ea typeface="Amatic SC"/>
                <a:cs typeface="Amatic SC"/>
                <a:sym typeface="Amatic SC"/>
              </a:defRPr>
            </a:lvl6pPr>
            <a:lvl7pPr lvl="6">
              <a:buNone/>
              <a:defRPr>
                <a:latin typeface="Amatic SC"/>
                <a:ea typeface="Amatic SC"/>
                <a:cs typeface="Amatic SC"/>
                <a:sym typeface="Amatic SC"/>
              </a:defRPr>
            </a:lvl7pPr>
            <a:lvl8pPr lvl="7">
              <a:buNone/>
              <a:defRPr>
                <a:latin typeface="Amatic SC"/>
                <a:ea typeface="Amatic SC"/>
                <a:cs typeface="Amatic SC"/>
                <a:sym typeface="Amatic SC"/>
              </a:defRPr>
            </a:lvl8pPr>
            <a:lvl9pPr lvl="8">
              <a:buNone/>
              <a:defRPr>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51"/>
        <p:cNvGrpSpPr/>
        <p:nvPr/>
      </p:nvGrpSpPr>
      <p:grpSpPr>
        <a:xfrm>
          <a:off x="0" y="0"/>
          <a:ext cx="0" cy="0"/>
          <a:chOff x="0" y="0"/>
          <a:chExt cx="0" cy="0"/>
        </a:xfrm>
      </p:grpSpPr>
      <p:sp>
        <p:nvSpPr>
          <p:cNvPr id="1552" name="Google Shape;1552;p1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grpSp>
        <p:nvGrpSpPr>
          <p:cNvPr id="1553" name="Google Shape;1553;p10"/>
          <p:cNvGrpSpPr/>
          <p:nvPr/>
        </p:nvGrpSpPr>
        <p:grpSpPr>
          <a:xfrm>
            <a:off x="3" y="1362853"/>
            <a:ext cx="830992" cy="1847937"/>
            <a:chOff x="3" y="1439053"/>
            <a:chExt cx="830992" cy="1847937"/>
          </a:xfrm>
        </p:grpSpPr>
        <p:sp>
          <p:nvSpPr>
            <p:cNvPr id="1554" name="Google Shape;1554;p10"/>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5" name="Google Shape;1555;p10"/>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6" name="Google Shape;1556;p10"/>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557" name="Google Shape;1557;p10"/>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558" name="Google Shape;1558;p10"/>
          <p:cNvGrpSpPr/>
          <p:nvPr/>
        </p:nvGrpSpPr>
        <p:grpSpPr>
          <a:xfrm>
            <a:off x="1390437" y="-6"/>
            <a:ext cx="1603317" cy="405444"/>
            <a:chOff x="448987" y="-6"/>
            <a:chExt cx="1603317" cy="405444"/>
          </a:xfrm>
        </p:grpSpPr>
        <p:sp>
          <p:nvSpPr>
            <p:cNvPr id="1559" name="Google Shape;1559;p10"/>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0" name="Google Shape;1560;p10"/>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1" name="Google Shape;1561;p10"/>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2" name="Google Shape;1562;p10"/>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3" name="Google Shape;1563;p10"/>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4" name="Google Shape;1564;p10"/>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5" name="Google Shape;1565;p10"/>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6" name="Google Shape;1566;p10"/>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7" name="Google Shape;1567;p10"/>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68" name="Google Shape;1568;p10"/>
          <p:cNvGrpSpPr/>
          <p:nvPr/>
        </p:nvGrpSpPr>
        <p:grpSpPr>
          <a:xfrm>
            <a:off x="7935832" y="1674515"/>
            <a:ext cx="1207974" cy="1445876"/>
            <a:chOff x="5654182" y="1903115"/>
            <a:chExt cx="1207974" cy="1445876"/>
          </a:xfrm>
        </p:grpSpPr>
        <p:sp>
          <p:nvSpPr>
            <p:cNvPr id="1569" name="Google Shape;1569;p10"/>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0" name="Google Shape;1570;p10"/>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1" name="Google Shape;1571;p10"/>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2" name="Google Shape;1572;p10"/>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3" name="Google Shape;1573;p10"/>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4" name="Google Shape;1574;p10"/>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5" name="Google Shape;1575;p10"/>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6" name="Google Shape;1576;p10"/>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7" name="Google Shape;1577;p10"/>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8" name="Google Shape;1578;p10"/>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9" name="Google Shape;1579;p10"/>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0" name="Google Shape;1580;p10"/>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1" name="Google Shape;1581;p10"/>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2" name="Google Shape;1582;p10"/>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83" name="Google Shape;1583;p10"/>
          <p:cNvGrpSpPr/>
          <p:nvPr/>
        </p:nvGrpSpPr>
        <p:grpSpPr>
          <a:xfrm>
            <a:off x="8106707" y="3508074"/>
            <a:ext cx="1037098" cy="1476031"/>
            <a:chOff x="5825057" y="3508074"/>
            <a:chExt cx="1037098" cy="1476031"/>
          </a:xfrm>
        </p:grpSpPr>
        <p:sp>
          <p:nvSpPr>
            <p:cNvPr id="1584" name="Google Shape;1584;p10"/>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5" name="Google Shape;1585;p10"/>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6" name="Google Shape;1586;p10"/>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87" name="Google Shape;1587;p10"/>
          <p:cNvGrpSpPr/>
          <p:nvPr/>
        </p:nvGrpSpPr>
        <p:grpSpPr>
          <a:xfrm>
            <a:off x="3462913" y="4724358"/>
            <a:ext cx="2218152" cy="422263"/>
            <a:chOff x="2330363" y="4724358"/>
            <a:chExt cx="2218152" cy="422263"/>
          </a:xfrm>
        </p:grpSpPr>
        <p:sp>
          <p:nvSpPr>
            <p:cNvPr id="1588" name="Google Shape;1588;p10"/>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9" name="Google Shape;1589;p10"/>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0" name="Google Shape;1590;p10"/>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1" name="Google Shape;1591;p10"/>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2" name="Google Shape;1592;p10"/>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3" name="Google Shape;1593;p10"/>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4" name="Google Shape;1594;p10"/>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5" name="Google Shape;1595;p10"/>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6" name="Google Shape;1596;p10"/>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7" name="Google Shape;1597;p10"/>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8" name="Google Shape;1598;p10"/>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9" name="Google Shape;1599;p10"/>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0" name="Google Shape;1600;p10"/>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1" name="Google Shape;1601;p10"/>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2" name="Google Shape;1602;p10"/>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3" name="Google Shape;1603;p10"/>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4" name="Google Shape;1604;p10"/>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5" name="Google Shape;1605;p10"/>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6" name="Google Shape;1606;p10"/>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7" name="Google Shape;1607;p10"/>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8" name="Google Shape;1608;p10"/>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9" name="Google Shape;1609;p10"/>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0" name="Google Shape;1610;p10"/>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1" name="Google Shape;1611;p10"/>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2" name="Google Shape;1612;p10"/>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3" name="Google Shape;1613;p10"/>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4" name="Google Shape;1614;p10"/>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5" name="Google Shape;1615;p10"/>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6" name="Google Shape;1616;p10"/>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7" name="Google Shape;1617;p10"/>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8" name="Google Shape;1618;p10"/>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9" name="Google Shape;1619;p10"/>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0" name="Google Shape;1620;p10"/>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1" name="Google Shape;1621;p10"/>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2" name="Google Shape;1622;p10"/>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3" name="Google Shape;1623;p10"/>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4" name="Google Shape;1624;p10"/>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5" name="Google Shape;1625;p10"/>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6" name="Google Shape;1626;p10"/>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7" name="Google Shape;1627;p10"/>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8" name="Google Shape;1628;p10"/>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9" name="Google Shape;1629;p10"/>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0" name="Google Shape;1630;p10"/>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1" name="Google Shape;1631;p10"/>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2" name="Google Shape;1632;p10"/>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3" name="Google Shape;1633;p10"/>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4" name="Google Shape;1634;p10"/>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5" name="Google Shape;1635;p10"/>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6" name="Google Shape;1636;p10"/>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7" name="Google Shape;1637;p10"/>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8" name="Google Shape;1638;p10"/>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9" name="Google Shape;1639;p10"/>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0" name="Google Shape;1640;p10"/>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1" name="Google Shape;1641;p10"/>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2" name="Google Shape;1642;p10"/>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3" name="Google Shape;1643;p10"/>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4" name="Google Shape;1644;p10"/>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5" name="Google Shape;1645;p10"/>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6" name="Google Shape;1646;p10"/>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47" name="Google Shape;1647;p10"/>
          <p:cNvGrpSpPr/>
          <p:nvPr/>
        </p:nvGrpSpPr>
        <p:grpSpPr>
          <a:xfrm>
            <a:off x="669098" y="3632076"/>
            <a:ext cx="366930" cy="1514545"/>
            <a:chOff x="135698" y="3632076"/>
            <a:chExt cx="366930" cy="1514545"/>
          </a:xfrm>
        </p:grpSpPr>
        <p:sp>
          <p:nvSpPr>
            <p:cNvPr id="1648" name="Google Shape;1648;p10"/>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9" name="Google Shape;1649;p10"/>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0" name="Google Shape;1650;p10"/>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1" name="Google Shape;1651;p10"/>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2" name="Google Shape;1652;p10"/>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3" name="Google Shape;1653;p10"/>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4" name="Google Shape;1654;p10"/>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5" name="Google Shape;1655;p10"/>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6" name="Google Shape;1656;p10"/>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7" name="Google Shape;1657;p10"/>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8" name="Google Shape;1658;p10"/>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9" name="Google Shape;1659;p10"/>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0" name="Google Shape;1660;p10"/>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1" name="Google Shape;1661;p10"/>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2" name="Google Shape;1662;p10"/>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31750" y="737325"/>
            <a:ext cx="6880500" cy="5829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1pPr>
            <a:lvl2pPr lvl="1"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2pPr>
            <a:lvl3pPr lvl="2"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3pPr>
            <a:lvl4pPr lvl="3"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4pPr>
            <a:lvl5pPr lvl="4"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5pPr>
            <a:lvl6pPr lvl="5"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6pPr>
            <a:lvl7pPr lvl="6"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7pPr>
            <a:lvl8pPr lvl="7"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8pPr>
            <a:lvl9pPr lvl="8"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1131750" y="1427100"/>
            <a:ext cx="6880500" cy="34986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1pPr>
            <a:lvl2pPr marL="914400" lvl="1"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2pPr>
            <a:lvl3pPr marL="1371600" lvl="2"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3pPr>
            <a:lvl4pPr marL="1828800" lvl="3"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4pPr>
            <a:lvl5pPr marL="2286000" lvl="4"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5pPr>
            <a:lvl6pPr marL="2743200" lvl="5"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6pPr>
            <a:lvl7pPr marL="3200400" lvl="6"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7pPr>
            <a:lvl8pPr marL="3657600" lvl="7"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8pPr>
            <a:lvl9pPr marL="4114800" lvl="8"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9pPr>
          </a:lstStyle>
          <a:p>
            <a:endParaRPr/>
          </a:p>
        </p:txBody>
      </p:sp>
      <p:sp>
        <p:nvSpPr>
          <p:cNvPr id="8" name="Google Shape;8;p1"/>
          <p:cNvSpPr txBox="1">
            <a:spLocks noGrp="1"/>
          </p:cNvSpPr>
          <p:nvPr>
            <p:ph type="sldNum" idx="12"/>
          </p:nvPr>
        </p:nvSpPr>
        <p:spPr>
          <a:xfrm>
            <a:off x="8749000" y="0"/>
            <a:ext cx="394800" cy="321600"/>
          </a:xfrm>
          <a:prstGeom prst="rect">
            <a:avLst/>
          </a:prstGeom>
          <a:noFill/>
          <a:ln>
            <a:noFill/>
          </a:ln>
        </p:spPr>
        <p:txBody>
          <a:bodyPr spcFirstLastPara="1" wrap="square" lIns="91425" tIns="91425" rIns="91425" bIns="91425" anchor="t" anchorCtr="0">
            <a:noAutofit/>
          </a:bodyPr>
          <a:lstStyle>
            <a:lvl1pPr lvl="0" algn="r">
              <a:buNone/>
              <a:defRPr sz="1200">
                <a:solidFill>
                  <a:schemeClr val="accent1"/>
                </a:solidFill>
                <a:latin typeface="Amatic SC"/>
                <a:ea typeface="Amatic SC"/>
                <a:cs typeface="Amatic SC"/>
                <a:sym typeface="Amatic SC"/>
              </a:defRPr>
            </a:lvl1pPr>
            <a:lvl2pPr lvl="1" algn="r">
              <a:buNone/>
              <a:defRPr sz="1200">
                <a:solidFill>
                  <a:schemeClr val="accent1"/>
                </a:solidFill>
                <a:latin typeface="Amatic SC"/>
                <a:ea typeface="Amatic SC"/>
                <a:cs typeface="Amatic SC"/>
                <a:sym typeface="Amatic SC"/>
              </a:defRPr>
            </a:lvl2pPr>
            <a:lvl3pPr lvl="2" algn="r">
              <a:buNone/>
              <a:defRPr sz="1200">
                <a:solidFill>
                  <a:schemeClr val="accent1"/>
                </a:solidFill>
                <a:latin typeface="Amatic SC"/>
                <a:ea typeface="Amatic SC"/>
                <a:cs typeface="Amatic SC"/>
                <a:sym typeface="Amatic SC"/>
              </a:defRPr>
            </a:lvl3pPr>
            <a:lvl4pPr lvl="3" algn="r">
              <a:buNone/>
              <a:defRPr sz="1200">
                <a:solidFill>
                  <a:schemeClr val="accent1"/>
                </a:solidFill>
                <a:latin typeface="Amatic SC"/>
                <a:ea typeface="Amatic SC"/>
                <a:cs typeface="Amatic SC"/>
                <a:sym typeface="Amatic SC"/>
              </a:defRPr>
            </a:lvl4pPr>
            <a:lvl5pPr lvl="4" algn="r">
              <a:buNone/>
              <a:defRPr sz="1200">
                <a:solidFill>
                  <a:schemeClr val="accent1"/>
                </a:solidFill>
                <a:latin typeface="Amatic SC"/>
                <a:ea typeface="Amatic SC"/>
                <a:cs typeface="Amatic SC"/>
                <a:sym typeface="Amatic SC"/>
              </a:defRPr>
            </a:lvl5pPr>
            <a:lvl6pPr lvl="5" algn="r">
              <a:buNone/>
              <a:defRPr sz="1200">
                <a:solidFill>
                  <a:schemeClr val="accent1"/>
                </a:solidFill>
                <a:latin typeface="Amatic SC"/>
                <a:ea typeface="Amatic SC"/>
                <a:cs typeface="Amatic SC"/>
                <a:sym typeface="Amatic SC"/>
              </a:defRPr>
            </a:lvl6pPr>
            <a:lvl7pPr lvl="6" algn="r">
              <a:buNone/>
              <a:defRPr sz="1200">
                <a:solidFill>
                  <a:schemeClr val="accent1"/>
                </a:solidFill>
                <a:latin typeface="Amatic SC"/>
                <a:ea typeface="Amatic SC"/>
                <a:cs typeface="Amatic SC"/>
                <a:sym typeface="Amatic SC"/>
              </a:defRPr>
            </a:lvl7pPr>
            <a:lvl8pPr lvl="7" algn="r">
              <a:buNone/>
              <a:defRPr sz="1200">
                <a:solidFill>
                  <a:schemeClr val="accent1"/>
                </a:solidFill>
                <a:latin typeface="Amatic SC"/>
                <a:ea typeface="Amatic SC"/>
                <a:cs typeface="Amatic SC"/>
                <a:sym typeface="Amatic SC"/>
              </a:defRPr>
            </a:lvl8pPr>
            <a:lvl9pPr lvl="8" algn="r">
              <a:buNone/>
              <a:defRPr sz="1200">
                <a:solidFill>
                  <a:schemeClr val="accent1"/>
                </a:solidFill>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1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1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1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2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1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2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1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29.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1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1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90"/>
        <p:cNvGrpSpPr/>
        <p:nvPr/>
      </p:nvGrpSpPr>
      <p:grpSpPr>
        <a:xfrm>
          <a:off x="0" y="0"/>
          <a:ext cx="0" cy="0"/>
          <a:chOff x="0" y="0"/>
          <a:chExt cx="0" cy="0"/>
        </a:xfrm>
      </p:grpSpPr>
      <p:sp>
        <p:nvSpPr>
          <p:cNvPr id="1891" name="Google Shape;1891;p13"/>
          <p:cNvSpPr txBox="1">
            <a:spLocks noGrp="1"/>
          </p:cNvSpPr>
          <p:nvPr>
            <p:ph type="ctrTitle"/>
          </p:nvPr>
        </p:nvSpPr>
        <p:spPr>
          <a:xfrm>
            <a:off x="1574375" y="2379650"/>
            <a:ext cx="5995200" cy="100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Online Food delivery System</a:t>
            </a:r>
            <a:endParaRPr/>
          </a:p>
          <a:p>
            <a:pPr marL="0" lvl="0" indent="0" algn="ctr"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3"/>
        <p:cNvGrpSpPr/>
        <p:nvPr/>
      </p:nvGrpSpPr>
      <p:grpSpPr>
        <a:xfrm>
          <a:off x="0" y="0"/>
          <a:ext cx="0" cy="0"/>
          <a:chOff x="0" y="0"/>
          <a:chExt cx="0" cy="0"/>
        </a:xfrm>
      </p:grpSpPr>
      <p:sp>
        <p:nvSpPr>
          <p:cNvPr id="1954" name="Google Shape;1954;p22"/>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4.Proposed System</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58"/>
        <p:cNvGrpSpPr/>
        <p:nvPr/>
      </p:nvGrpSpPr>
      <p:grpSpPr>
        <a:xfrm>
          <a:off x="0" y="0"/>
          <a:ext cx="0" cy="0"/>
          <a:chOff x="0" y="0"/>
          <a:chExt cx="0" cy="0"/>
        </a:xfrm>
      </p:grpSpPr>
      <p:sp>
        <p:nvSpPr>
          <p:cNvPr id="1959" name="Google Shape;1959;p23"/>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                                        Proposed system</a:t>
            </a:r>
            <a:endParaRPr/>
          </a:p>
        </p:txBody>
      </p:sp>
      <p:sp>
        <p:nvSpPr>
          <p:cNvPr id="1960" name="Google Shape;1960;p23"/>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61" name="Google Shape;1961;p23"/>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62" name="Google Shape;1962;p23"/>
          <p:cNvSpPr txBox="1">
            <a:spLocks noGrp="1"/>
          </p:cNvSpPr>
          <p:nvPr>
            <p:ph type="body" idx="3"/>
          </p:nvPr>
        </p:nvSpPr>
        <p:spPr>
          <a:xfrm>
            <a:off x="1221890" y="1279075"/>
            <a:ext cx="6880500" cy="35325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500">
                <a:solidFill>
                  <a:srgbClr val="000000"/>
                </a:solidFill>
                <a:latin typeface="Arial"/>
                <a:ea typeface="Arial"/>
                <a:cs typeface="Arial"/>
                <a:sym typeface="Arial"/>
              </a:rPr>
              <a:t>*There are two logins Admin and Customer.</a:t>
            </a:r>
            <a:endParaRPr sz="15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500">
                <a:solidFill>
                  <a:srgbClr val="000000"/>
                </a:solidFill>
                <a:latin typeface="Arial"/>
                <a:ea typeface="Arial"/>
                <a:cs typeface="Arial"/>
                <a:sym typeface="Arial"/>
              </a:rPr>
              <a:t>*Only one Admin is allowed and any number of customers can register.</a:t>
            </a:r>
            <a:endParaRPr sz="15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500">
                <a:solidFill>
                  <a:srgbClr val="000000"/>
                </a:solidFill>
                <a:latin typeface="Arial"/>
                <a:ea typeface="Arial"/>
                <a:cs typeface="Arial"/>
                <a:sym typeface="Arial"/>
              </a:rPr>
              <a:t>*Admin can add new products, edit and delete products.</a:t>
            </a:r>
            <a:endParaRPr sz="15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500">
                <a:solidFill>
                  <a:srgbClr val="000000"/>
                </a:solidFill>
                <a:latin typeface="Arial"/>
                <a:ea typeface="Arial"/>
                <a:cs typeface="Arial"/>
                <a:sym typeface="Arial"/>
              </a:rPr>
              <a:t>*Customer can only view the product from Menu and add the products to the cart.</a:t>
            </a:r>
            <a:endParaRPr sz="15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500">
                <a:solidFill>
                  <a:srgbClr val="000000"/>
                </a:solidFill>
                <a:latin typeface="Arial"/>
                <a:ea typeface="Arial"/>
                <a:cs typeface="Arial"/>
                <a:sym typeface="Arial"/>
              </a:rPr>
              <a:t>*Customers from the cart  can total the products, place order and finally make payment. </a:t>
            </a: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spcBef>
                <a:spcPts val="600"/>
              </a:spcBef>
              <a:spcAft>
                <a:spcPts val="0"/>
              </a:spcAft>
              <a:buNone/>
            </a:pPr>
            <a:endParaRPr sz="1500" b="1">
              <a:solidFill>
                <a:srgbClr val="000000"/>
              </a:solidFill>
              <a:latin typeface="Arial"/>
              <a:ea typeface="Arial"/>
              <a:cs typeface="Arial"/>
              <a:sym typeface="Arial"/>
            </a:endParaRPr>
          </a:p>
          <a:p>
            <a:pPr marL="0" lvl="0" indent="0" algn="l" rtl="0">
              <a:spcBef>
                <a:spcPts val="600"/>
              </a:spcBef>
              <a:spcAft>
                <a:spcPts val="0"/>
              </a:spcAft>
              <a:buNone/>
            </a:pPr>
            <a:endParaRPr sz="1500">
              <a:solidFill>
                <a:srgbClr val="000000"/>
              </a:solidFill>
              <a:latin typeface="Arial"/>
              <a:ea typeface="Arial"/>
              <a:cs typeface="Arial"/>
              <a:sym typeface="Arial"/>
            </a:endParaRPr>
          </a:p>
        </p:txBody>
      </p:sp>
      <p:sp>
        <p:nvSpPr>
          <p:cNvPr id="1963" name="Google Shape;1963;p2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11</a:t>
            </a:fld>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67"/>
        <p:cNvGrpSpPr/>
        <p:nvPr/>
      </p:nvGrpSpPr>
      <p:grpSpPr>
        <a:xfrm>
          <a:off x="0" y="0"/>
          <a:ext cx="0" cy="0"/>
          <a:chOff x="0" y="0"/>
          <a:chExt cx="0" cy="0"/>
        </a:xfrm>
      </p:grpSpPr>
      <p:sp>
        <p:nvSpPr>
          <p:cNvPr id="1968" name="Google Shape;1968;p24"/>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5.Annotations</a:t>
            </a:r>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72"/>
        <p:cNvGrpSpPr/>
        <p:nvPr/>
      </p:nvGrpSpPr>
      <p:grpSpPr>
        <a:xfrm>
          <a:off x="0" y="0"/>
          <a:ext cx="0" cy="0"/>
          <a:chOff x="0" y="0"/>
          <a:chExt cx="0" cy="0"/>
        </a:xfrm>
      </p:grpSpPr>
      <p:sp>
        <p:nvSpPr>
          <p:cNvPr id="1973" name="Google Shape;1973;p25"/>
          <p:cNvSpPr txBox="1">
            <a:spLocks noGrp="1"/>
          </p:cNvSpPr>
          <p:nvPr>
            <p:ph type="title"/>
          </p:nvPr>
        </p:nvSpPr>
        <p:spPr>
          <a:xfrm>
            <a:off x="1131750" y="321600"/>
            <a:ext cx="6880500" cy="58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                                        Annotations</a:t>
            </a:r>
            <a:endParaRPr/>
          </a:p>
        </p:txBody>
      </p:sp>
      <p:sp>
        <p:nvSpPr>
          <p:cNvPr id="1974" name="Google Shape;1974;p25"/>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75" name="Google Shape;1975;p25"/>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76" name="Google Shape;1976;p25"/>
          <p:cNvSpPr txBox="1">
            <a:spLocks noGrp="1"/>
          </p:cNvSpPr>
          <p:nvPr>
            <p:ph type="body" idx="3"/>
          </p:nvPr>
        </p:nvSpPr>
        <p:spPr>
          <a:xfrm>
            <a:off x="1234265" y="944425"/>
            <a:ext cx="6880500" cy="35325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300" b="1">
                <a:solidFill>
                  <a:srgbClr val="000000"/>
                </a:solidFill>
                <a:latin typeface="Arial"/>
                <a:ea typeface="Arial"/>
                <a:cs typeface="Arial"/>
                <a:sym typeface="Arial"/>
              </a:rPr>
              <a:t>@SpringBootApplication</a:t>
            </a: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Spring Boot is an open source Java-based framework used to create a micro Service. It is developed by Pivotal Team and is used to build stand-alone and production ready spring applications.</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b="1">
                <a:solidFill>
                  <a:srgbClr val="000000"/>
                </a:solidFill>
                <a:latin typeface="Arial"/>
                <a:ea typeface="Arial"/>
                <a:cs typeface="Arial"/>
                <a:sym typeface="Arial"/>
              </a:rPr>
              <a:t>@Configuration</a:t>
            </a: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Indicates that a class declares one or more @Bean methods and may be processed by the Spring container to generate bean definitions and service requests for those beans at runtime.</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000">
                <a:solidFill>
                  <a:srgbClr val="000000"/>
                </a:solidFill>
                <a:latin typeface="Arial"/>
                <a:ea typeface="Arial"/>
                <a:cs typeface="Arial"/>
                <a:sym typeface="Arial"/>
              </a:rPr>
              <a:t> </a:t>
            </a:r>
            <a:endParaRPr sz="10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b="1">
                <a:solidFill>
                  <a:srgbClr val="000000"/>
                </a:solidFill>
                <a:latin typeface="Arial"/>
                <a:ea typeface="Arial"/>
                <a:cs typeface="Arial"/>
                <a:sym typeface="Arial"/>
              </a:rPr>
              <a:t>@EnableWebSecurity</a:t>
            </a: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It is </a:t>
            </a:r>
            <a:r>
              <a:rPr lang="en" sz="1300" b="1">
                <a:solidFill>
                  <a:srgbClr val="000000"/>
                </a:solidFill>
                <a:latin typeface="Arial"/>
                <a:ea typeface="Arial"/>
                <a:cs typeface="Arial"/>
                <a:sym typeface="Arial"/>
              </a:rPr>
              <a:t>a marker annotation</a:t>
            </a:r>
            <a:r>
              <a:rPr lang="en" sz="1300">
                <a:solidFill>
                  <a:srgbClr val="000000"/>
                </a:solidFill>
                <a:latin typeface="Arial"/>
                <a:ea typeface="Arial"/>
                <a:cs typeface="Arial"/>
                <a:sym typeface="Arial"/>
              </a:rPr>
              <a:t>. It allows Spring to find (it's a @Configuration and, therefore, @Component ) and automatically apply the class to the global WebSecurity . If I don't annotate any of my class with @EnableWebSecurity still the application prompting for username and password.</a:t>
            </a: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spcBef>
                <a:spcPts val="600"/>
              </a:spcBef>
              <a:spcAft>
                <a:spcPts val="0"/>
              </a:spcAft>
              <a:buNone/>
            </a:pPr>
            <a:endParaRPr sz="1500" b="1">
              <a:solidFill>
                <a:srgbClr val="000000"/>
              </a:solidFill>
              <a:latin typeface="Arial"/>
              <a:ea typeface="Arial"/>
              <a:cs typeface="Arial"/>
              <a:sym typeface="Arial"/>
            </a:endParaRPr>
          </a:p>
          <a:p>
            <a:pPr marL="0" lvl="0" indent="0" algn="l" rtl="0">
              <a:spcBef>
                <a:spcPts val="600"/>
              </a:spcBef>
              <a:spcAft>
                <a:spcPts val="0"/>
              </a:spcAft>
              <a:buNone/>
            </a:pPr>
            <a:endParaRPr sz="1500">
              <a:solidFill>
                <a:srgbClr val="000000"/>
              </a:solidFill>
              <a:latin typeface="Arial"/>
              <a:ea typeface="Arial"/>
              <a:cs typeface="Arial"/>
              <a:sym typeface="Arial"/>
            </a:endParaRPr>
          </a:p>
        </p:txBody>
      </p:sp>
      <p:sp>
        <p:nvSpPr>
          <p:cNvPr id="1977" name="Google Shape;1977;p2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13</a:t>
            </a:fld>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2" name="Google Shape;1982;p26"/>
          <p:cNvSpPr txBox="1">
            <a:spLocks noGrp="1"/>
          </p:cNvSpPr>
          <p:nvPr>
            <p:ph type="title"/>
          </p:nvPr>
        </p:nvSpPr>
        <p:spPr>
          <a:xfrm>
            <a:off x="1131750" y="0"/>
            <a:ext cx="6880500" cy="58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                                        </a:t>
            </a:r>
            <a:endParaRPr/>
          </a:p>
        </p:txBody>
      </p:sp>
      <p:sp>
        <p:nvSpPr>
          <p:cNvPr id="1983" name="Google Shape;1983;p26"/>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84" name="Google Shape;1984;p26"/>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85" name="Google Shape;1985;p26"/>
          <p:cNvSpPr txBox="1">
            <a:spLocks noGrp="1"/>
          </p:cNvSpPr>
          <p:nvPr>
            <p:ph type="body" idx="3"/>
          </p:nvPr>
        </p:nvSpPr>
        <p:spPr>
          <a:xfrm>
            <a:off x="1234265" y="659375"/>
            <a:ext cx="6880500" cy="35325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300" b="1">
                <a:solidFill>
                  <a:srgbClr val="000000"/>
                </a:solidFill>
                <a:latin typeface="Arial"/>
                <a:ea typeface="Arial"/>
                <a:cs typeface="Arial"/>
                <a:sym typeface="Arial"/>
              </a:rPr>
              <a:t>@Autowired</a:t>
            </a: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provides more fine-grained control over where and how autowiring should be accomplished. The @Autowired annotation can be used to autowire bean on the setter method just like @Required annotation, constructor, a property or methods with arbitrary names and/or multiple arguments.</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b="1">
                <a:solidFill>
                  <a:srgbClr val="000000"/>
                </a:solidFill>
                <a:latin typeface="Arial"/>
                <a:ea typeface="Arial"/>
                <a:cs typeface="Arial"/>
                <a:sym typeface="Arial"/>
              </a:rPr>
              <a:t>@Bean</a:t>
            </a: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@Bean annotation which is applied on a method to specify that it returns a bean to be managed by Spring context. Spring Bean annotation is usually declared in Configuration classes methods. This annotation is also a part of the spring core framework.</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000">
                <a:solidFill>
                  <a:srgbClr val="000000"/>
                </a:solidFill>
                <a:latin typeface="Arial"/>
                <a:ea typeface="Arial"/>
                <a:cs typeface="Arial"/>
                <a:sym typeface="Arial"/>
              </a:rPr>
              <a:t> </a:t>
            </a:r>
            <a:endParaRPr sz="10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b="1">
                <a:solidFill>
                  <a:srgbClr val="000000"/>
                </a:solidFill>
                <a:latin typeface="Arial"/>
                <a:ea typeface="Arial"/>
                <a:cs typeface="Arial"/>
                <a:sym typeface="Arial"/>
              </a:rPr>
              <a:t>@PostMapping</a:t>
            </a: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Annotation for mapping HTTP POST requests onto specific handler methods. Specifically, @PostMapping is a composed annotation that acts as a shortcut for @RequestMapping(method = RequestMethod. POST) .</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spcBef>
                <a:spcPts val="600"/>
              </a:spcBef>
              <a:spcAft>
                <a:spcPts val="0"/>
              </a:spcAft>
              <a:buNone/>
            </a:pPr>
            <a:endParaRPr sz="1500" b="1">
              <a:solidFill>
                <a:srgbClr val="000000"/>
              </a:solidFill>
              <a:latin typeface="Arial"/>
              <a:ea typeface="Arial"/>
              <a:cs typeface="Arial"/>
              <a:sym typeface="Arial"/>
            </a:endParaRPr>
          </a:p>
          <a:p>
            <a:pPr marL="0" lvl="0" indent="0" algn="l" rtl="0">
              <a:spcBef>
                <a:spcPts val="600"/>
              </a:spcBef>
              <a:spcAft>
                <a:spcPts val="0"/>
              </a:spcAft>
              <a:buNone/>
            </a:pPr>
            <a:endParaRPr sz="1500">
              <a:solidFill>
                <a:srgbClr val="000000"/>
              </a:solidFill>
              <a:latin typeface="Arial"/>
              <a:ea typeface="Arial"/>
              <a:cs typeface="Arial"/>
              <a:sym typeface="Arial"/>
            </a:endParaRPr>
          </a:p>
        </p:txBody>
      </p:sp>
      <p:sp>
        <p:nvSpPr>
          <p:cNvPr id="1986" name="Google Shape;1986;p2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14</a:t>
            </a:fld>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90"/>
        <p:cNvGrpSpPr/>
        <p:nvPr/>
      </p:nvGrpSpPr>
      <p:grpSpPr>
        <a:xfrm>
          <a:off x="0" y="0"/>
          <a:ext cx="0" cy="0"/>
          <a:chOff x="0" y="0"/>
          <a:chExt cx="0" cy="0"/>
        </a:xfrm>
      </p:grpSpPr>
      <p:sp>
        <p:nvSpPr>
          <p:cNvPr id="1991" name="Google Shape;1991;p27"/>
          <p:cNvSpPr txBox="1">
            <a:spLocks noGrp="1"/>
          </p:cNvSpPr>
          <p:nvPr>
            <p:ph type="title"/>
          </p:nvPr>
        </p:nvSpPr>
        <p:spPr>
          <a:xfrm>
            <a:off x="1131750" y="0"/>
            <a:ext cx="6880500" cy="58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                                        </a:t>
            </a:r>
            <a:endParaRPr/>
          </a:p>
        </p:txBody>
      </p:sp>
      <p:sp>
        <p:nvSpPr>
          <p:cNvPr id="1992" name="Google Shape;1992;p27"/>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93" name="Google Shape;1993;p27"/>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94" name="Google Shape;1994;p27"/>
          <p:cNvSpPr txBox="1">
            <a:spLocks noGrp="1"/>
          </p:cNvSpPr>
          <p:nvPr>
            <p:ph type="body" idx="3"/>
          </p:nvPr>
        </p:nvSpPr>
        <p:spPr>
          <a:xfrm>
            <a:off x="1234265" y="659375"/>
            <a:ext cx="6880500" cy="35325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300" b="1">
                <a:solidFill>
                  <a:srgbClr val="000000"/>
                </a:solidFill>
                <a:latin typeface="Arial"/>
                <a:ea typeface="Arial"/>
                <a:cs typeface="Arial"/>
                <a:sym typeface="Arial"/>
              </a:rPr>
              <a:t>@Entity</a:t>
            </a: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The @Entity annotation specifies that the class is an entity and is mapped to a database table. </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b="1">
                <a:solidFill>
                  <a:srgbClr val="000000"/>
                </a:solidFill>
                <a:latin typeface="Arial"/>
                <a:ea typeface="Arial"/>
                <a:cs typeface="Arial"/>
                <a:sym typeface="Arial"/>
              </a:rPr>
              <a:t>@Table</a:t>
            </a: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Ø@Table annotation allows you to specify the details of the table that will be used to persist the entity in the database. The @Table annotation provides four attributes, allowing you to override the name of the table, its catalog, and its schema, and enforce unique constraints on columns in the table.</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000">
                <a:solidFill>
                  <a:srgbClr val="000000"/>
                </a:solidFill>
                <a:latin typeface="Arial"/>
                <a:ea typeface="Arial"/>
                <a:cs typeface="Arial"/>
                <a:sym typeface="Arial"/>
              </a:rPr>
              <a:t> </a:t>
            </a:r>
            <a:endParaRPr sz="10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b="1">
                <a:solidFill>
                  <a:srgbClr val="000000"/>
                </a:solidFill>
                <a:latin typeface="Arial"/>
                <a:ea typeface="Arial"/>
                <a:cs typeface="Arial"/>
                <a:sym typeface="Arial"/>
              </a:rPr>
              <a:t>@Controller</a:t>
            </a: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a:solidFill>
                  <a:srgbClr val="000000"/>
                </a:solidFill>
                <a:latin typeface="Arial"/>
                <a:ea typeface="Arial"/>
                <a:cs typeface="Arial"/>
                <a:sym typeface="Arial"/>
              </a:rPr>
              <a:t>@Controller annotation indicates that a particular class serves the role of a controller. There is no need to extend any controller base class or reference the Servlet API.</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spcBef>
                <a:spcPts val="600"/>
              </a:spcBef>
              <a:spcAft>
                <a:spcPts val="0"/>
              </a:spcAft>
              <a:buNone/>
            </a:pPr>
            <a:endParaRPr sz="1500" b="1">
              <a:solidFill>
                <a:srgbClr val="000000"/>
              </a:solidFill>
              <a:latin typeface="Arial"/>
              <a:ea typeface="Arial"/>
              <a:cs typeface="Arial"/>
              <a:sym typeface="Arial"/>
            </a:endParaRPr>
          </a:p>
          <a:p>
            <a:pPr marL="0" lvl="0" indent="0" algn="l" rtl="0">
              <a:spcBef>
                <a:spcPts val="600"/>
              </a:spcBef>
              <a:spcAft>
                <a:spcPts val="0"/>
              </a:spcAft>
              <a:buNone/>
            </a:pPr>
            <a:endParaRPr sz="1500">
              <a:solidFill>
                <a:srgbClr val="000000"/>
              </a:solidFill>
              <a:latin typeface="Arial"/>
              <a:ea typeface="Arial"/>
              <a:cs typeface="Arial"/>
              <a:sym typeface="Arial"/>
            </a:endParaRPr>
          </a:p>
        </p:txBody>
      </p:sp>
      <p:sp>
        <p:nvSpPr>
          <p:cNvPr id="1995" name="Google Shape;1995;p27"/>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15</a:t>
            </a:fld>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99"/>
        <p:cNvGrpSpPr/>
        <p:nvPr/>
      </p:nvGrpSpPr>
      <p:grpSpPr>
        <a:xfrm>
          <a:off x="0" y="0"/>
          <a:ext cx="0" cy="0"/>
          <a:chOff x="0" y="0"/>
          <a:chExt cx="0" cy="0"/>
        </a:xfrm>
      </p:grpSpPr>
      <p:sp>
        <p:nvSpPr>
          <p:cNvPr id="2000" name="Google Shape;2000;p28"/>
          <p:cNvSpPr txBox="1">
            <a:spLocks noGrp="1"/>
          </p:cNvSpPr>
          <p:nvPr>
            <p:ph type="title"/>
          </p:nvPr>
        </p:nvSpPr>
        <p:spPr>
          <a:xfrm>
            <a:off x="1131750" y="321600"/>
            <a:ext cx="6880500" cy="58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                                        </a:t>
            </a:r>
            <a:endParaRPr/>
          </a:p>
        </p:txBody>
      </p:sp>
      <p:sp>
        <p:nvSpPr>
          <p:cNvPr id="2001" name="Google Shape;2001;p28"/>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2002" name="Google Shape;2002;p28"/>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2003" name="Google Shape;2003;p28"/>
          <p:cNvSpPr txBox="1">
            <a:spLocks noGrp="1"/>
          </p:cNvSpPr>
          <p:nvPr>
            <p:ph type="body" idx="3"/>
          </p:nvPr>
        </p:nvSpPr>
        <p:spPr>
          <a:xfrm>
            <a:off x="1259040" y="646975"/>
            <a:ext cx="6880500" cy="3532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b="1">
                <a:solidFill>
                  <a:srgbClr val="000000"/>
                </a:solidFill>
                <a:latin typeface="Arial"/>
                <a:ea typeface="Arial"/>
                <a:cs typeface="Arial"/>
                <a:sym typeface="Arial"/>
              </a:rPr>
              <a:t>@RequestMapping</a:t>
            </a: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a:solidFill>
                  <a:srgbClr val="000000"/>
                </a:solidFill>
                <a:latin typeface="Arial"/>
                <a:ea typeface="Arial"/>
                <a:cs typeface="Arial"/>
                <a:sym typeface="Arial"/>
              </a:rPr>
              <a:t>The @RequestMapping annotation can be applied to class-level and/or method-level in a controller. The class-level annotation maps a specific request path or pattern onto a controller. You can then apply additional method-level annotations to make mappings more specific to handler methods.</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b="1">
                <a:solidFill>
                  <a:srgbClr val="000000"/>
                </a:solidFill>
                <a:latin typeface="Arial"/>
                <a:ea typeface="Arial"/>
                <a:cs typeface="Arial"/>
                <a:sym typeface="Arial"/>
              </a:rPr>
              <a:t>@ModelAttriibute</a:t>
            </a: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a:solidFill>
                  <a:srgbClr val="000000"/>
                </a:solidFill>
                <a:latin typeface="Arial"/>
                <a:ea typeface="Arial"/>
                <a:cs typeface="Arial"/>
                <a:sym typeface="Arial"/>
              </a:rPr>
              <a:t> It is an annotation that binds a method parameter or method return value to a named model attribute, and then exposes it to a web view.</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000">
                <a:solidFill>
                  <a:srgbClr val="000000"/>
                </a:solidFill>
                <a:latin typeface="Arial"/>
                <a:ea typeface="Arial"/>
                <a:cs typeface="Arial"/>
                <a:sym typeface="Arial"/>
              </a:rPr>
              <a:t> </a:t>
            </a:r>
            <a:endParaRPr sz="10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b="1">
                <a:solidFill>
                  <a:srgbClr val="000000"/>
                </a:solidFill>
                <a:latin typeface="Arial"/>
                <a:ea typeface="Arial"/>
                <a:cs typeface="Arial"/>
                <a:sym typeface="Arial"/>
              </a:rPr>
              <a:t>@Service</a:t>
            </a: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a:solidFill>
                  <a:srgbClr val="000000"/>
                </a:solidFill>
                <a:latin typeface="Arial"/>
                <a:ea typeface="Arial"/>
                <a:cs typeface="Arial"/>
                <a:sym typeface="Arial"/>
              </a:rPr>
              <a:t>@Service annotation is used with classes that provide some business functionalities. Spring context will auto detect these classes when annotation-based configuration and classpath scanning is used.</a:t>
            </a: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spcBef>
                <a:spcPts val="600"/>
              </a:spcBef>
              <a:spcAft>
                <a:spcPts val="0"/>
              </a:spcAft>
              <a:buNone/>
            </a:pPr>
            <a:endParaRPr sz="1500" b="1">
              <a:solidFill>
                <a:srgbClr val="000000"/>
              </a:solidFill>
              <a:latin typeface="Arial"/>
              <a:ea typeface="Arial"/>
              <a:cs typeface="Arial"/>
              <a:sym typeface="Arial"/>
            </a:endParaRPr>
          </a:p>
          <a:p>
            <a:pPr marL="0" lvl="0" indent="0" algn="l" rtl="0">
              <a:spcBef>
                <a:spcPts val="600"/>
              </a:spcBef>
              <a:spcAft>
                <a:spcPts val="0"/>
              </a:spcAft>
              <a:buNone/>
            </a:pPr>
            <a:endParaRPr sz="1500">
              <a:solidFill>
                <a:srgbClr val="000000"/>
              </a:solidFill>
              <a:latin typeface="Arial"/>
              <a:ea typeface="Arial"/>
              <a:cs typeface="Arial"/>
              <a:sym typeface="Arial"/>
            </a:endParaRPr>
          </a:p>
        </p:txBody>
      </p:sp>
      <p:sp>
        <p:nvSpPr>
          <p:cNvPr id="2004" name="Google Shape;2004;p2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16</a:t>
            </a:fld>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08"/>
        <p:cNvGrpSpPr/>
        <p:nvPr/>
      </p:nvGrpSpPr>
      <p:grpSpPr>
        <a:xfrm>
          <a:off x="0" y="0"/>
          <a:ext cx="0" cy="0"/>
          <a:chOff x="0" y="0"/>
          <a:chExt cx="0" cy="0"/>
        </a:xfrm>
      </p:grpSpPr>
      <p:sp>
        <p:nvSpPr>
          <p:cNvPr id="2009" name="Google Shape;2009;p29"/>
          <p:cNvSpPr txBox="1">
            <a:spLocks noGrp="1"/>
          </p:cNvSpPr>
          <p:nvPr>
            <p:ph type="title"/>
          </p:nvPr>
        </p:nvSpPr>
        <p:spPr>
          <a:xfrm>
            <a:off x="1131750" y="321600"/>
            <a:ext cx="6880500" cy="582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                                        </a:t>
            </a:r>
            <a:endParaRPr/>
          </a:p>
        </p:txBody>
      </p:sp>
      <p:sp>
        <p:nvSpPr>
          <p:cNvPr id="2010" name="Google Shape;2010;p29"/>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2011" name="Google Shape;2011;p29"/>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2012" name="Google Shape;2012;p29"/>
          <p:cNvSpPr txBox="1">
            <a:spLocks noGrp="1"/>
          </p:cNvSpPr>
          <p:nvPr>
            <p:ph type="body" idx="3"/>
          </p:nvPr>
        </p:nvSpPr>
        <p:spPr>
          <a:xfrm>
            <a:off x="1259040" y="646975"/>
            <a:ext cx="6880500" cy="3532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b="1">
                <a:solidFill>
                  <a:srgbClr val="000000"/>
                </a:solidFill>
                <a:latin typeface="Arial"/>
                <a:ea typeface="Arial"/>
                <a:cs typeface="Arial"/>
                <a:sym typeface="Arial"/>
              </a:rPr>
              <a:t>@Id</a:t>
            </a: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a:solidFill>
                  <a:srgbClr val="000000"/>
                </a:solidFill>
                <a:latin typeface="Arial"/>
                <a:ea typeface="Arial"/>
                <a:cs typeface="Arial"/>
                <a:sym typeface="Arial"/>
              </a:rPr>
              <a:t>This annotation is used to specify the primary key generation strategy to use. i.e Instructs database to generate a value for this field automatically.</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300">
                <a:solidFill>
                  <a:srgbClr val="000000"/>
                </a:solidFill>
                <a:latin typeface="Arial"/>
                <a:ea typeface="Arial"/>
                <a:cs typeface="Arial"/>
                <a:sym typeface="Arial"/>
              </a:rPr>
              <a:t>.</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b="1">
                <a:solidFill>
                  <a:srgbClr val="000000"/>
                </a:solidFill>
                <a:latin typeface="Arial"/>
                <a:ea typeface="Arial"/>
                <a:cs typeface="Arial"/>
                <a:sym typeface="Arial"/>
              </a:rPr>
              <a:t>@GeneratedValue</a:t>
            </a: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a:solidFill>
                  <a:srgbClr val="000000"/>
                </a:solidFill>
                <a:latin typeface="Arial"/>
                <a:ea typeface="Arial"/>
                <a:cs typeface="Arial"/>
                <a:sym typeface="Arial"/>
              </a:rPr>
              <a:t>Provides for the specification of generation strategies for the values of primary keys. The Generated Value annotation may be applied to a primary key property or field of an entity or mapped superclass in conjunction with the Id annotation.</a:t>
            </a: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000">
                <a:solidFill>
                  <a:srgbClr val="000000"/>
                </a:solidFill>
                <a:latin typeface="Arial"/>
                <a:ea typeface="Arial"/>
                <a:cs typeface="Arial"/>
                <a:sym typeface="Arial"/>
              </a:rPr>
              <a:t> </a:t>
            </a:r>
            <a:endParaRPr sz="10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b="1">
                <a:solidFill>
                  <a:srgbClr val="000000"/>
                </a:solidFill>
                <a:latin typeface="Arial"/>
                <a:ea typeface="Arial"/>
                <a:cs typeface="Arial"/>
                <a:sym typeface="Arial"/>
              </a:rPr>
              <a:t>@Transactional</a:t>
            </a: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a:solidFill>
                  <a:srgbClr val="000000"/>
                </a:solidFill>
                <a:latin typeface="Arial"/>
                <a:ea typeface="Arial"/>
                <a:cs typeface="Arial"/>
                <a:sym typeface="Arial"/>
              </a:rPr>
              <a:t>@Transactional annotation is the metadata that specifies the semantics of the transactions on a method. We have two ways to rollback a transaction: declarative and programmatic.</a:t>
            </a: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spcBef>
                <a:spcPts val="600"/>
              </a:spcBef>
              <a:spcAft>
                <a:spcPts val="0"/>
              </a:spcAft>
              <a:buNone/>
            </a:pPr>
            <a:endParaRPr sz="1500" b="1">
              <a:solidFill>
                <a:srgbClr val="000000"/>
              </a:solidFill>
              <a:latin typeface="Arial"/>
              <a:ea typeface="Arial"/>
              <a:cs typeface="Arial"/>
              <a:sym typeface="Arial"/>
            </a:endParaRPr>
          </a:p>
          <a:p>
            <a:pPr marL="0" lvl="0" indent="0" algn="l" rtl="0">
              <a:spcBef>
                <a:spcPts val="600"/>
              </a:spcBef>
              <a:spcAft>
                <a:spcPts val="0"/>
              </a:spcAft>
              <a:buNone/>
            </a:pPr>
            <a:endParaRPr sz="1500">
              <a:solidFill>
                <a:srgbClr val="000000"/>
              </a:solidFill>
              <a:latin typeface="Arial"/>
              <a:ea typeface="Arial"/>
              <a:cs typeface="Arial"/>
              <a:sym typeface="Arial"/>
            </a:endParaRPr>
          </a:p>
        </p:txBody>
      </p:sp>
      <p:sp>
        <p:nvSpPr>
          <p:cNvPr id="2013" name="Google Shape;2013;p2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17</a:t>
            </a:fld>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17"/>
        <p:cNvGrpSpPr/>
        <p:nvPr/>
      </p:nvGrpSpPr>
      <p:grpSpPr>
        <a:xfrm>
          <a:off x="0" y="0"/>
          <a:ext cx="0" cy="0"/>
          <a:chOff x="0" y="0"/>
          <a:chExt cx="0" cy="0"/>
        </a:xfrm>
      </p:grpSpPr>
      <p:sp>
        <p:nvSpPr>
          <p:cNvPr id="2018" name="Google Shape;2018;p30"/>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2019" name="Google Shape;2019;p30"/>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2020" name="Google Shape;2020;p30"/>
          <p:cNvSpPr txBox="1">
            <a:spLocks noGrp="1"/>
          </p:cNvSpPr>
          <p:nvPr>
            <p:ph type="body" idx="3"/>
          </p:nvPr>
        </p:nvSpPr>
        <p:spPr>
          <a:xfrm>
            <a:off x="1246675" y="374300"/>
            <a:ext cx="6880500" cy="463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b="1">
                <a:solidFill>
                  <a:srgbClr val="000000"/>
                </a:solidFill>
                <a:latin typeface="Arial"/>
                <a:ea typeface="Arial"/>
                <a:cs typeface="Arial"/>
                <a:sym typeface="Arial"/>
              </a:rPr>
              <a:t>@Service</a:t>
            </a: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a:solidFill>
                  <a:srgbClr val="000000"/>
                </a:solidFill>
                <a:latin typeface="Arial"/>
                <a:ea typeface="Arial"/>
                <a:cs typeface="Arial"/>
                <a:sym typeface="Arial"/>
              </a:rPr>
              <a:t>@Service annotation is used with classes that provide some business functionalities. Spring context will auto detect these classes when annotation-based configuration and classpath scanning is used.</a:t>
            </a:r>
            <a:endParaRPr sz="13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b="1">
                <a:solidFill>
                  <a:srgbClr val="000000"/>
                </a:solidFill>
                <a:latin typeface="Arial"/>
                <a:ea typeface="Arial"/>
                <a:cs typeface="Arial"/>
                <a:sym typeface="Arial"/>
              </a:rPr>
              <a:t>@Column</a:t>
            </a: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a:solidFill>
                  <a:srgbClr val="000000"/>
                </a:solidFill>
                <a:latin typeface="Arial"/>
                <a:ea typeface="Arial"/>
                <a:cs typeface="Arial"/>
                <a:sym typeface="Arial"/>
              </a:rPr>
              <a:t>The Column annotation is used to specify the mapped column for a persistent property or field. If no Column annotation is specified, the default value will be applied.</a:t>
            </a: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0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b="1">
                <a:solidFill>
                  <a:srgbClr val="000000"/>
                </a:solidFill>
                <a:latin typeface="Arial"/>
                <a:ea typeface="Arial"/>
                <a:cs typeface="Arial"/>
                <a:sym typeface="Arial"/>
              </a:rPr>
              <a:t>@ManyToMany</a:t>
            </a: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a:solidFill>
                  <a:srgbClr val="000000"/>
                </a:solidFill>
                <a:latin typeface="Arial"/>
                <a:ea typeface="Arial"/>
                <a:cs typeface="Arial"/>
                <a:sym typeface="Arial"/>
              </a:rPr>
              <a:t>A many-to-many association is made between two entities where one entity can be associated with multiple other instances of the other entity.</a:t>
            </a: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b="1">
                <a:solidFill>
                  <a:srgbClr val="000000"/>
                </a:solidFill>
                <a:latin typeface="Arial"/>
                <a:ea typeface="Arial"/>
                <a:cs typeface="Arial"/>
                <a:sym typeface="Arial"/>
              </a:rPr>
              <a:t>@JoinTable</a:t>
            </a: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300">
                <a:solidFill>
                  <a:srgbClr val="000000"/>
                </a:solidFill>
                <a:latin typeface="Arial"/>
                <a:ea typeface="Arial"/>
                <a:cs typeface="Arial"/>
                <a:sym typeface="Arial"/>
              </a:rPr>
              <a:t>The @JoinTable annotation is used to specify the table name via the name attribute, as well as the Foreign Key column that references the post table (e.g., join Columns ) and the Foreign Key column in the post_tag link table that references the Tag entity via the inverse Join Columns  attribute</a:t>
            </a: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just" rtl="0">
              <a:lnSpc>
                <a:spcPct val="115000"/>
              </a:lnSpc>
              <a:spcBef>
                <a:spcPts val="0"/>
              </a:spcBef>
              <a:spcAft>
                <a:spcPts val="0"/>
              </a:spcAft>
              <a:buNone/>
            </a:pPr>
            <a:endParaRPr sz="1300" b="1">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3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spcBef>
                <a:spcPts val="600"/>
              </a:spcBef>
              <a:spcAft>
                <a:spcPts val="0"/>
              </a:spcAft>
              <a:buNone/>
            </a:pPr>
            <a:endParaRPr sz="1500" b="1">
              <a:solidFill>
                <a:srgbClr val="000000"/>
              </a:solidFill>
              <a:latin typeface="Arial"/>
              <a:ea typeface="Arial"/>
              <a:cs typeface="Arial"/>
              <a:sym typeface="Arial"/>
            </a:endParaRPr>
          </a:p>
          <a:p>
            <a:pPr marL="0" lvl="0" indent="0" algn="l" rtl="0">
              <a:spcBef>
                <a:spcPts val="600"/>
              </a:spcBef>
              <a:spcAft>
                <a:spcPts val="0"/>
              </a:spcAft>
              <a:buNone/>
            </a:pPr>
            <a:endParaRPr sz="1500">
              <a:solidFill>
                <a:srgbClr val="000000"/>
              </a:solidFill>
              <a:latin typeface="Arial"/>
              <a:ea typeface="Arial"/>
              <a:cs typeface="Arial"/>
              <a:sym typeface="Arial"/>
            </a:endParaRPr>
          </a:p>
        </p:txBody>
      </p:sp>
      <p:sp>
        <p:nvSpPr>
          <p:cNvPr id="2021" name="Google Shape;2021;p3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25"/>
        <p:cNvGrpSpPr/>
        <p:nvPr/>
      </p:nvGrpSpPr>
      <p:grpSpPr>
        <a:xfrm>
          <a:off x="0" y="0"/>
          <a:ext cx="0" cy="0"/>
          <a:chOff x="0" y="0"/>
          <a:chExt cx="0" cy="0"/>
        </a:xfrm>
      </p:grpSpPr>
      <p:sp>
        <p:nvSpPr>
          <p:cNvPr id="2026" name="Google Shape;2026;p31"/>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6.Screenshots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1036575" y="647800"/>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Team Members</a:t>
            </a:r>
            <a:endParaRPr/>
          </a:p>
        </p:txBody>
      </p:sp>
      <p:sp>
        <p:nvSpPr>
          <p:cNvPr id="1897" name="Google Shape;1897;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a:t>
            </a:fld>
            <a:endParaRPr/>
          </a:p>
        </p:txBody>
      </p:sp>
      <p:sp>
        <p:nvSpPr>
          <p:cNvPr id="1898" name="Google Shape;1898;p14"/>
          <p:cNvSpPr txBox="1"/>
          <p:nvPr/>
        </p:nvSpPr>
        <p:spPr>
          <a:xfrm>
            <a:off x="3487875" y="1491375"/>
            <a:ext cx="1977900" cy="3216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Merriweather"/>
                <a:ea typeface="Merriweather"/>
                <a:cs typeface="Merriweather"/>
                <a:sym typeface="Merriweather"/>
              </a:rPr>
              <a:t>Sadiya</a:t>
            </a:r>
            <a:r>
              <a:rPr lang="en">
                <a:latin typeface="Merriweather"/>
                <a:ea typeface="Merriweather"/>
                <a:cs typeface="Merriweather"/>
                <a:sym typeface="Merriweather"/>
              </a:rPr>
              <a:t> tabassum</a:t>
            </a:r>
            <a:endParaRPr sz="800">
              <a:solidFill>
                <a:schemeClr val="dk2"/>
              </a:solidFill>
              <a:latin typeface="Merriweather"/>
              <a:ea typeface="Merriweather"/>
              <a:cs typeface="Merriweather"/>
              <a:sym typeface="Merriweather"/>
            </a:endParaRPr>
          </a:p>
          <a:p>
            <a:pPr marL="0" lvl="0" indent="0" algn="ctr" rtl="0">
              <a:spcBef>
                <a:spcPts val="400"/>
              </a:spcBef>
              <a:spcAft>
                <a:spcPts val="400"/>
              </a:spcAft>
              <a:buNone/>
            </a:pPr>
            <a:endParaRPr>
              <a:latin typeface="Merriweather"/>
              <a:ea typeface="Merriweather"/>
              <a:cs typeface="Merriweather"/>
              <a:sym typeface="Merriweather"/>
            </a:endParaRPr>
          </a:p>
        </p:txBody>
      </p:sp>
      <p:sp>
        <p:nvSpPr>
          <p:cNvPr id="1899" name="Google Shape;1899;p14"/>
          <p:cNvSpPr txBox="1"/>
          <p:nvPr/>
        </p:nvSpPr>
        <p:spPr>
          <a:xfrm>
            <a:off x="3609975" y="1923575"/>
            <a:ext cx="1733700" cy="3216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Merriweather"/>
                <a:ea typeface="Merriweather"/>
                <a:cs typeface="Merriweather"/>
                <a:sym typeface="Merriweather"/>
              </a:rPr>
              <a:t>Aravindhan</a:t>
            </a:r>
            <a:r>
              <a:rPr lang="en">
                <a:latin typeface="Merriweather"/>
                <a:ea typeface="Merriweather"/>
                <a:cs typeface="Merriweather"/>
                <a:sym typeface="Merriweather"/>
              </a:rPr>
              <a:t/>
            </a:r>
            <a:br>
              <a:rPr lang="en">
                <a:latin typeface="Merriweather"/>
                <a:ea typeface="Merriweather"/>
                <a:cs typeface="Merriweather"/>
                <a:sym typeface="Merriweather"/>
              </a:rPr>
            </a:br>
            <a:endParaRPr>
              <a:latin typeface="Merriweather"/>
              <a:ea typeface="Merriweather"/>
              <a:cs typeface="Merriweather"/>
              <a:sym typeface="Merriweather"/>
            </a:endParaRPr>
          </a:p>
          <a:p>
            <a:pPr marL="0" lvl="0" indent="0" algn="ctr" rtl="0">
              <a:spcBef>
                <a:spcPts val="400"/>
              </a:spcBef>
              <a:spcAft>
                <a:spcPts val="400"/>
              </a:spcAft>
              <a:buNone/>
            </a:pPr>
            <a:endParaRPr>
              <a:latin typeface="Merriweather"/>
              <a:ea typeface="Merriweather"/>
              <a:cs typeface="Merriweather"/>
              <a:sym typeface="Merriweather"/>
            </a:endParaRPr>
          </a:p>
        </p:txBody>
      </p:sp>
      <p:sp>
        <p:nvSpPr>
          <p:cNvPr id="1900" name="Google Shape;1900;p14"/>
          <p:cNvSpPr txBox="1"/>
          <p:nvPr/>
        </p:nvSpPr>
        <p:spPr>
          <a:xfrm>
            <a:off x="3671025" y="2355775"/>
            <a:ext cx="1611600" cy="3216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Merriweather"/>
                <a:ea typeface="Merriweather"/>
                <a:cs typeface="Merriweather"/>
                <a:sym typeface="Merriweather"/>
              </a:rPr>
              <a:t>Kowsika .s</a:t>
            </a:r>
            <a:endParaRPr>
              <a:latin typeface="Merriweather"/>
              <a:ea typeface="Merriweather"/>
              <a:cs typeface="Merriweather"/>
              <a:sym typeface="Merriweather"/>
            </a:endParaRPr>
          </a:p>
          <a:p>
            <a:pPr marL="0" lvl="0" indent="0" algn="ctr" rtl="0">
              <a:spcBef>
                <a:spcPts val="400"/>
              </a:spcBef>
              <a:spcAft>
                <a:spcPts val="400"/>
              </a:spcAft>
              <a:buNone/>
            </a:pPr>
            <a:endParaRPr>
              <a:latin typeface="Merriweather"/>
              <a:ea typeface="Merriweather"/>
              <a:cs typeface="Merriweather"/>
              <a:sym typeface="Merriweather"/>
            </a:endParaRPr>
          </a:p>
        </p:txBody>
      </p:sp>
      <p:sp>
        <p:nvSpPr>
          <p:cNvPr id="1901" name="Google Shape;1901;p14"/>
          <p:cNvSpPr txBox="1"/>
          <p:nvPr/>
        </p:nvSpPr>
        <p:spPr>
          <a:xfrm>
            <a:off x="3931300" y="3103575"/>
            <a:ext cx="1893900" cy="3216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200" b="1">
                <a:solidFill>
                  <a:schemeClr val="dk1"/>
                </a:solidFill>
                <a:latin typeface="Merriweather"/>
                <a:ea typeface="Merriweather"/>
                <a:cs typeface="Merriweather"/>
                <a:sym typeface="Merriweather"/>
              </a:rPr>
              <a:t>Eruva Sowmya</a:t>
            </a:r>
            <a:endParaRPr>
              <a:latin typeface="Merriweather"/>
              <a:ea typeface="Merriweather"/>
              <a:cs typeface="Merriweather"/>
              <a:sym typeface="Merriweather"/>
            </a:endParaRPr>
          </a:p>
          <a:p>
            <a:pPr marL="0" lvl="0" indent="0" algn="ctr" rtl="0">
              <a:spcBef>
                <a:spcPts val="400"/>
              </a:spcBef>
              <a:spcAft>
                <a:spcPts val="400"/>
              </a:spcAft>
              <a:buNone/>
            </a:pPr>
            <a:endParaRPr>
              <a:latin typeface="Merriweather"/>
              <a:ea typeface="Merriweather"/>
              <a:cs typeface="Merriweather"/>
              <a:sym typeface="Merriweather"/>
            </a:endParaRPr>
          </a:p>
        </p:txBody>
      </p:sp>
      <p:sp>
        <p:nvSpPr>
          <p:cNvPr id="1902" name="Google Shape;1902;p14"/>
          <p:cNvSpPr txBox="1"/>
          <p:nvPr/>
        </p:nvSpPr>
        <p:spPr>
          <a:xfrm>
            <a:off x="3671025" y="2729675"/>
            <a:ext cx="1611600" cy="3216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Merriweather"/>
                <a:ea typeface="Merriweather"/>
                <a:cs typeface="Merriweather"/>
                <a:sym typeface="Merriweather"/>
              </a:rPr>
              <a:t>Syam Kumar</a:t>
            </a:r>
            <a:endParaRPr>
              <a:latin typeface="Merriweather"/>
              <a:ea typeface="Merriweather"/>
              <a:cs typeface="Merriweather"/>
              <a:sym typeface="Merriweather"/>
            </a:endParaRPr>
          </a:p>
          <a:p>
            <a:pPr marL="0" lvl="0" indent="0" algn="ctr" rtl="0">
              <a:spcBef>
                <a:spcPts val="400"/>
              </a:spcBef>
              <a:spcAft>
                <a:spcPts val="400"/>
              </a:spcAft>
              <a:buNone/>
            </a:pPr>
            <a:endParaRPr>
              <a:latin typeface="Merriweather"/>
              <a:ea typeface="Merriweather"/>
              <a:cs typeface="Merriweather"/>
              <a:sym typeface="Merriweather"/>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30"/>
        <p:cNvGrpSpPr/>
        <p:nvPr/>
      </p:nvGrpSpPr>
      <p:grpSpPr>
        <a:xfrm>
          <a:off x="0" y="0"/>
          <a:ext cx="0" cy="0"/>
          <a:chOff x="0" y="0"/>
          <a:chExt cx="0" cy="0"/>
        </a:xfrm>
      </p:grpSpPr>
      <p:sp>
        <p:nvSpPr>
          <p:cNvPr id="2031" name="Google Shape;2031;p32"/>
          <p:cNvSpPr txBox="1">
            <a:spLocks noGrp="1"/>
          </p:cNvSpPr>
          <p:nvPr>
            <p:ph type="ctrTitle" idx="4294967295"/>
          </p:nvPr>
        </p:nvSpPr>
        <p:spPr>
          <a:xfrm>
            <a:off x="685800" y="222450"/>
            <a:ext cx="777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solidFill>
                  <a:schemeClr val="lt1"/>
                </a:solidFill>
              </a:rPr>
              <a:t>Login page</a:t>
            </a:r>
            <a:endParaRPr sz="3400">
              <a:solidFill>
                <a:schemeClr val="lt1"/>
              </a:solidFill>
            </a:endParaRPr>
          </a:p>
        </p:txBody>
      </p:sp>
      <p:sp>
        <p:nvSpPr>
          <p:cNvPr id="2032" name="Google Shape;2032;p3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20</a:t>
            </a:fld>
            <a:endParaRPr/>
          </a:p>
        </p:txBody>
      </p:sp>
      <p:pic>
        <p:nvPicPr>
          <p:cNvPr id="2033" name="Google Shape;2033;p32"/>
          <p:cNvPicPr preferRelativeResize="0"/>
          <p:nvPr/>
        </p:nvPicPr>
        <p:blipFill>
          <a:blip r:embed="rId3">
            <a:alphaModFix/>
          </a:blip>
          <a:stretch>
            <a:fillRect/>
          </a:stretch>
        </p:blipFill>
        <p:spPr>
          <a:xfrm>
            <a:off x="-200" y="607300"/>
            <a:ext cx="9143998" cy="45362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37"/>
        <p:cNvGrpSpPr/>
        <p:nvPr/>
      </p:nvGrpSpPr>
      <p:grpSpPr>
        <a:xfrm>
          <a:off x="0" y="0"/>
          <a:ext cx="0" cy="0"/>
          <a:chOff x="0" y="0"/>
          <a:chExt cx="0" cy="0"/>
        </a:xfrm>
      </p:grpSpPr>
      <p:sp>
        <p:nvSpPr>
          <p:cNvPr id="2038" name="Google Shape;2038;p33"/>
          <p:cNvSpPr txBox="1">
            <a:spLocks noGrp="1"/>
          </p:cNvSpPr>
          <p:nvPr>
            <p:ph type="ctrTitle" idx="4294967295"/>
          </p:nvPr>
        </p:nvSpPr>
        <p:spPr>
          <a:xfrm>
            <a:off x="685800" y="222450"/>
            <a:ext cx="777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solidFill>
                  <a:schemeClr val="lt1"/>
                </a:solidFill>
              </a:rPr>
              <a:t>Admin page</a:t>
            </a:r>
            <a:endParaRPr sz="3400">
              <a:solidFill>
                <a:schemeClr val="lt1"/>
              </a:solidFill>
            </a:endParaRPr>
          </a:p>
        </p:txBody>
      </p:sp>
      <p:sp>
        <p:nvSpPr>
          <p:cNvPr id="2039" name="Google Shape;2039;p3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21</a:t>
            </a:fld>
            <a:endParaRPr/>
          </a:p>
        </p:txBody>
      </p:sp>
      <p:pic>
        <p:nvPicPr>
          <p:cNvPr id="2040" name="Google Shape;2040;p33"/>
          <p:cNvPicPr preferRelativeResize="0"/>
          <p:nvPr/>
        </p:nvPicPr>
        <p:blipFill>
          <a:blip r:embed="rId3">
            <a:alphaModFix/>
          </a:blip>
          <a:stretch>
            <a:fillRect/>
          </a:stretch>
        </p:blipFill>
        <p:spPr>
          <a:xfrm>
            <a:off x="-200" y="607300"/>
            <a:ext cx="9143998" cy="4536200"/>
          </a:xfrm>
          <a:prstGeom prst="rect">
            <a:avLst/>
          </a:prstGeom>
          <a:noFill/>
          <a:ln>
            <a:noFill/>
          </a:ln>
        </p:spPr>
      </p:pic>
      <p:pic>
        <p:nvPicPr>
          <p:cNvPr id="2041" name="Google Shape;2041;p33"/>
          <p:cNvPicPr preferRelativeResize="0"/>
          <p:nvPr/>
        </p:nvPicPr>
        <p:blipFill>
          <a:blip r:embed="rId4">
            <a:alphaModFix/>
          </a:blip>
          <a:stretch>
            <a:fillRect/>
          </a:stretch>
        </p:blipFill>
        <p:spPr>
          <a:xfrm>
            <a:off x="39575" y="607300"/>
            <a:ext cx="9064849" cy="45361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45"/>
        <p:cNvGrpSpPr/>
        <p:nvPr/>
      </p:nvGrpSpPr>
      <p:grpSpPr>
        <a:xfrm>
          <a:off x="0" y="0"/>
          <a:ext cx="0" cy="0"/>
          <a:chOff x="0" y="0"/>
          <a:chExt cx="0" cy="0"/>
        </a:xfrm>
      </p:grpSpPr>
      <p:sp>
        <p:nvSpPr>
          <p:cNvPr id="2046" name="Google Shape;2046;p34"/>
          <p:cNvSpPr txBox="1">
            <a:spLocks noGrp="1"/>
          </p:cNvSpPr>
          <p:nvPr>
            <p:ph type="ctrTitle" idx="4294967295"/>
          </p:nvPr>
        </p:nvSpPr>
        <p:spPr>
          <a:xfrm>
            <a:off x="685800" y="222450"/>
            <a:ext cx="777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solidFill>
                  <a:schemeClr val="lt1"/>
                </a:solidFill>
              </a:rPr>
              <a:t>Food product list</a:t>
            </a:r>
            <a:endParaRPr sz="3400">
              <a:solidFill>
                <a:schemeClr val="lt1"/>
              </a:solidFill>
            </a:endParaRPr>
          </a:p>
        </p:txBody>
      </p:sp>
      <p:sp>
        <p:nvSpPr>
          <p:cNvPr id="2047" name="Google Shape;2047;p3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22</a:t>
            </a:fld>
            <a:endParaRPr/>
          </a:p>
        </p:txBody>
      </p:sp>
      <p:pic>
        <p:nvPicPr>
          <p:cNvPr id="2048" name="Google Shape;2048;p34"/>
          <p:cNvPicPr preferRelativeResize="0"/>
          <p:nvPr/>
        </p:nvPicPr>
        <p:blipFill>
          <a:blip r:embed="rId3">
            <a:alphaModFix/>
          </a:blip>
          <a:stretch>
            <a:fillRect/>
          </a:stretch>
        </p:blipFill>
        <p:spPr>
          <a:xfrm>
            <a:off x="-200" y="607300"/>
            <a:ext cx="9143998" cy="4536200"/>
          </a:xfrm>
          <a:prstGeom prst="rect">
            <a:avLst/>
          </a:prstGeom>
          <a:noFill/>
          <a:ln>
            <a:noFill/>
          </a:ln>
        </p:spPr>
      </p:pic>
      <p:pic>
        <p:nvPicPr>
          <p:cNvPr id="2049" name="Google Shape;2049;p34"/>
          <p:cNvPicPr preferRelativeResize="0"/>
          <p:nvPr/>
        </p:nvPicPr>
        <p:blipFill>
          <a:blip r:embed="rId4">
            <a:alphaModFix/>
          </a:blip>
          <a:stretch>
            <a:fillRect/>
          </a:stretch>
        </p:blipFill>
        <p:spPr>
          <a:xfrm>
            <a:off x="39575" y="607300"/>
            <a:ext cx="9064849" cy="4536199"/>
          </a:xfrm>
          <a:prstGeom prst="rect">
            <a:avLst/>
          </a:prstGeom>
          <a:noFill/>
          <a:ln>
            <a:noFill/>
          </a:ln>
        </p:spPr>
      </p:pic>
      <p:pic>
        <p:nvPicPr>
          <p:cNvPr id="2050" name="Google Shape;2050;p34"/>
          <p:cNvPicPr preferRelativeResize="0"/>
          <p:nvPr/>
        </p:nvPicPr>
        <p:blipFill>
          <a:blip r:embed="rId5">
            <a:alphaModFix/>
          </a:blip>
          <a:stretch>
            <a:fillRect/>
          </a:stretch>
        </p:blipFill>
        <p:spPr>
          <a:xfrm>
            <a:off x="0" y="607300"/>
            <a:ext cx="9143999" cy="45362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54"/>
        <p:cNvGrpSpPr/>
        <p:nvPr/>
      </p:nvGrpSpPr>
      <p:grpSpPr>
        <a:xfrm>
          <a:off x="0" y="0"/>
          <a:ext cx="0" cy="0"/>
          <a:chOff x="0" y="0"/>
          <a:chExt cx="0" cy="0"/>
        </a:xfrm>
      </p:grpSpPr>
      <p:sp>
        <p:nvSpPr>
          <p:cNvPr id="2055" name="Google Shape;2055;p35"/>
          <p:cNvSpPr txBox="1">
            <a:spLocks noGrp="1"/>
          </p:cNvSpPr>
          <p:nvPr>
            <p:ph type="ctrTitle" idx="4294967295"/>
          </p:nvPr>
        </p:nvSpPr>
        <p:spPr>
          <a:xfrm>
            <a:off x="685800" y="222450"/>
            <a:ext cx="777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solidFill>
                  <a:schemeClr val="lt1"/>
                </a:solidFill>
              </a:rPr>
              <a:t>Create  new product</a:t>
            </a:r>
            <a:endParaRPr sz="3400">
              <a:solidFill>
                <a:schemeClr val="lt1"/>
              </a:solidFill>
            </a:endParaRPr>
          </a:p>
        </p:txBody>
      </p:sp>
      <p:sp>
        <p:nvSpPr>
          <p:cNvPr id="2056" name="Google Shape;2056;p3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23</a:t>
            </a:fld>
            <a:endParaRPr/>
          </a:p>
        </p:txBody>
      </p:sp>
      <p:pic>
        <p:nvPicPr>
          <p:cNvPr id="2057" name="Google Shape;2057;p35"/>
          <p:cNvPicPr preferRelativeResize="0"/>
          <p:nvPr/>
        </p:nvPicPr>
        <p:blipFill>
          <a:blip r:embed="rId3">
            <a:alphaModFix/>
          </a:blip>
          <a:stretch>
            <a:fillRect/>
          </a:stretch>
        </p:blipFill>
        <p:spPr>
          <a:xfrm>
            <a:off x="-200" y="607300"/>
            <a:ext cx="9143998" cy="4536200"/>
          </a:xfrm>
          <a:prstGeom prst="rect">
            <a:avLst/>
          </a:prstGeom>
          <a:noFill/>
          <a:ln>
            <a:noFill/>
          </a:ln>
        </p:spPr>
      </p:pic>
      <p:pic>
        <p:nvPicPr>
          <p:cNvPr id="2058" name="Google Shape;2058;p35"/>
          <p:cNvPicPr preferRelativeResize="0"/>
          <p:nvPr/>
        </p:nvPicPr>
        <p:blipFill>
          <a:blip r:embed="rId4">
            <a:alphaModFix/>
          </a:blip>
          <a:stretch>
            <a:fillRect/>
          </a:stretch>
        </p:blipFill>
        <p:spPr>
          <a:xfrm>
            <a:off x="39575" y="607300"/>
            <a:ext cx="9064849" cy="4536199"/>
          </a:xfrm>
          <a:prstGeom prst="rect">
            <a:avLst/>
          </a:prstGeom>
          <a:noFill/>
          <a:ln>
            <a:noFill/>
          </a:ln>
        </p:spPr>
      </p:pic>
      <p:pic>
        <p:nvPicPr>
          <p:cNvPr id="2059" name="Google Shape;2059;p35"/>
          <p:cNvPicPr preferRelativeResize="0"/>
          <p:nvPr/>
        </p:nvPicPr>
        <p:blipFill>
          <a:blip r:embed="rId5">
            <a:alphaModFix/>
          </a:blip>
          <a:stretch>
            <a:fillRect/>
          </a:stretch>
        </p:blipFill>
        <p:spPr>
          <a:xfrm>
            <a:off x="0" y="607300"/>
            <a:ext cx="9143999" cy="4466800"/>
          </a:xfrm>
          <a:prstGeom prst="rect">
            <a:avLst/>
          </a:prstGeom>
          <a:noFill/>
          <a:ln>
            <a:noFill/>
          </a:ln>
        </p:spPr>
      </p:pic>
      <p:pic>
        <p:nvPicPr>
          <p:cNvPr id="2060" name="Google Shape;2060;p35"/>
          <p:cNvPicPr preferRelativeResize="0"/>
          <p:nvPr/>
        </p:nvPicPr>
        <p:blipFill>
          <a:blip r:embed="rId6">
            <a:alphaModFix/>
          </a:blip>
          <a:stretch>
            <a:fillRect/>
          </a:stretch>
        </p:blipFill>
        <p:spPr>
          <a:xfrm>
            <a:off x="0" y="607300"/>
            <a:ext cx="9143999" cy="45362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64"/>
        <p:cNvGrpSpPr/>
        <p:nvPr/>
      </p:nvGrpSpPr>
      <p:grpSpPr>
        <a:xfrm>
          <a:off x="0" y="0"/>
          <a:ext cx="0" cy="0"/>
          <a:chOff x="0" y="0"/>
          <a:chExt cx="0" cy="0"/>
        </a:xfrm>
      </p:grpSpPr>
      <p:sp>
        <p:nvSpPr>
          <p:cNvPr id="2065" name="Google Shape;2065;p36"/>
          <p:cNvSpPr txBox="1">
            <a:spLocks noGrp="1"/>
          </p:cNvSpPr>
          <p:nvPr>
            <p:ph type="ctrTitle" idx="4294967295"/>
          </p:nvPr>
        </p:nvSpPr>
        <p:spPr>
          <a:xfrm>
            <a:off x="685800" y="222450"/>
            <a:ext cx="777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solidFill>
                  <a:schemeClr val="lt1"/>
                </a:solidFill>
              </a:rPr>
              <a:t>Menu page</a:t>
            </a:r>
            <a:endParaRPr sz="3400">
              <a:solidFill>
                <a:schemeClr val="lt1"/>
              </a:solidFill>
            </a:endParaRPr>
          </a:p>
        </p:txBody>
      </p:sp>
      <p:sp>
        <p:nvSpPr>
          <p:cNvPr id="2066" name="Google Shape;2066;p3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24</a:t>
            </a:fld>
            <a:endParaRPr/>
          </a:p>
        </p:txBody>
      </p:sp>
      <p:pic>
        <p:nvPicPr>
          <p:cNvPr id="2067" name="Google Shape;2067;p36"/>
          <p:cNvPicPr preferRelativeResize="0"/>
          <p:nvPr/>
        </p:nvPicPr>
        <p:blipFill>
          <a:blip r:embed="rId3">
            <a:alphaModFix/>
          </a:blip>
          <a:stretch>
            <a:fillRect/>
          </a:stretch>
        </p:blipFill>
        <p:spPr>
          <a:xfrm>
            <a:off x="-200" y="607300"/>
            <a:ext cx="9143998" cy="4536200"/>
          </a:xfrm>
          <a:prstGeom prst="rect">
            <a:avLst/>
          </a:prstGeom>
          <a:noFill/>
          <a:ln>
            <a:noFill/>
          </a:ln>
        </p:spPr>
      </p:pic>
      <p:pic>
        <p:nvPicPr>
          <p:cNvPr id="2068" name="Google Shape;2068;p36"/>
          <p:cNvPicPr preferRelativeResize="0"/>
          <p:nvPr/>
        </p:nvPicPr>
        <p:blipFill>
          <a:blip r:embed="rId4">
            <a:alphaModFix/>
          </a:blip>
          <a:stretch>
            <a:fillRect/>
          </a:stretch>
        </p:blipFill>
        <p:spPr>
          <a:xfrm>
            <a:off x="39575" y="607300"/>
            <a:ext cx="9064849" cy="4536199"/>
          </a:xfrm>
          <a:prstGeom prst="rect">
            <a:avLst/>
          </a:prstGeom>
          <a:noFill/>
          <a:ln>
            <a:noFill/>
          </a:ln>
        </p:spPr>
      </p:pic>
      <p:pic>
        <p:nvPicPr>
          <p:cNvPr id="2069" name="Google Shape;2069;p36"/>
          <p:cNvPicPr preferRelativeResize="0"/>
          <p:nvPr/>
        </p:nvPicPr>
        <p:blipFill>
          <a:blip r:embed="rId5">
            <a:alphaModFix/>
          </a:blip>
          <a:stretch>
            <a:fillRect/>
          </a:stretch>
        </p:blipFill>
        <p:spPr>
          <a:xfrm>
            <a:off x="0" y="607300"/>
            <a:ext cx="9143999" cy="4466800"/>
          </a:xfrm>
          <a:prstGeom prst="rect">
            <a:avLst/>
          </a:prstGeom>
          <a:noFill/>
          <a:ln>
            <a:noFill/>
          </a:ln>
        </p:spPr>
      </p:pic>
      <p:pic>
        <p:nvPicPr>
          <p:cNvPr id="2070" name="Google Shape;2070;p36"/>
          <p:cNvPicPr preferRelativeResize="0"/>
          <p:nvPr/>
        </p:nvPicPr>
        <p:blipFill>
          <a:blip r:embed="rId6">
            <a:alphaModFix/>
          </a:blip>
          <a:stretch>
            <a:fillRect/>
          </a:stretch>
        </p:blipFill>
        <p:spPr>
          <a:xfrm>
            <a:off x="0" y="607299"/>
            <a:ext cx="9143999" cy="4466800"/>
          </a:xfrm>
          <a:prstGeom prst="rect">
            <a:avLst/>
          </a:prstGeom>
          <a:noFill/>
          <a:ln>
            <a:noFill/>
          </a:ln>
        </p:spPr>
      </p:pic>
      <p:pic>
        <p:nvPicPr>
          <p:cNvPr id="2071" name="Google Shape;2071;p36"/>
          <p:cNvPicPr preferRelativeResize="0"/>
          <p:nvPr/>
        </p:nvPicPr>
        <p:blipFill>
          <a:blip r:embed="rId7">
            <a:alphaModFix/>
          </a:blip>
          <a:stretch>
            <a:fillRect/>
          </a:stretch>
        </p:blipFill>
        <p:spPr>
          <a:xfrm>
            <a:off x="0" y="607300"/>
            <a:ext cx="9143999" cy="45362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75"/>
        <p:cNvGrpSpPr/>
        <p:nvPr/>
      </p:nvGrpSpPr>
      <p:grpSpPr>
        <a:xfrm>
          <a:off x="0" y="0"/>
          <a:ext cx="0" cy="0"/>
          <a:chOff x="0" y="0"/>
          <a:chExt cx="0" cy="0"/>
        </a:xfrm>
      </p:grpSpPr>
      <p:sp>
        <p:nvSpPr>
          <p:cNvPr id="2076" name="Google Shape;2076;p37"/>
          <p:cNvSpPr txBox="1">
            <a:spLocks noGrp="1"/>
          </p:cNvSpPr>
          <p:nvPr>
            <p:ph type="ctrTitle" idx="4294967295"/>
          </p:nvPr>
        </p:nvSpPr>
        <p:spPr>
          <a:xfrm>
            <a:off x="685800" y="222450"/>
            <a:ext cx="777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solidFill>
                  <a:schemeClr val="lt1"/>
                </a:solidFill>
              </a:rPr>
              <a:t>Customer registraation</a:t>
            </a:r>
            <a:endParaRPr sz="3400">
              <a:solidFill>
                <a:schemeClr val="lt1"/>
              </a:solidFill>
            </a:endParaRPr>
          </a:p>
        </p:txBody>
      </p:sp>
      <p:sp>
        <p:nvSpPr>
          <p:cNvPr id="2077" name="Google Shape;2077;p37"/>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25</a:t>
            </a:fld>
            <a:endParaRPr/>
          </a:p>
        </p:txBody>
      </p:sp>
      <p:pic>
        <p:nvPicPr>
          <p:cNvPr id="2078" name="Google Shape;2078;p37"/>
          <p:cNvPicPr preferRelativeResize="0"/>
          <p:nvPr/>
        </p:nvPicPr>
        <p:blipFill>
          <a:blip r:embed="rId3">
            <a:alphaModFix/>
          </a:blip>
          <a:stretch>
            <a:fillRect/>
          </a:stretch>
        </p:blipFill>
        <p:spPr>
          <a:xfrm>
            <a:off x="-200" y="607300"/>
            <a:ext cx="9143998" cy="4536200"/>
          </a:xfrm>
          <a:prstGeom prst="rect">
            <a:avLst/>
          </a:prstGeom>
          <a:noFill/>
          <a:ln>
            <a:noFill/>
          </a:ln>
        </p:spPr>
      </p:pic>
      <p:pic>
        <p:nvPicPr>
          <p:cNvPr id="2079" name="Google Shape;2079;p37"/>
          <p:cNvPicPr preferRelativeResize="0"/>
          <p:nvPr/>
        </p:nvPicPr>
        <p:blipFill>
          <a:blip r:embed="rId4">
            <a:alphaModFix/>
          </a:blip>
          <a:stretch>
            <a:fillRect/>
          </a:stretch>
        </p:blipFill>
        <p:spPr>
          <a:xfrm>
            <a:off x="39575" y="607300"/>
            <a:ext cx="9064849" cy="4536199"/>
          </a:xfrm>
          <a:prstGeom prst="rect">
            <a:avLst/>
          </a:prstGeom>
          <a:noFill/>
          <a:ln>
            <a:noFill/>
          </a:ln>
        </p:spPr>
      </p:pic>
      <p:pic>
        <p:nvPicPr>
          <p:cNvPr id="2080" name="Google Shape;2080;p37"/>
          <p:cNvPicPr preferRelativeResize="0"/>
          <p:nvPr/>
        </p:nvPicPr>
        <p:blipFill>
          <a:blip r:embed="rId5">
            <a:alphaModFix/>
          </a:blip>
          <a:stretch>
            <a:fillRect/>
          </a:stretch>
        </p:blipFill>
        <p:spPr>
          <a:xfrm>
            <a:off x="0" y="607300"/>
            <a:ext cx="9143999" cy="4466800"/>
          </a:xfrm>
          <a:prstGeom prst="rect">
            <a:avLst/>
          </a:prstGeom>
          <a:noFill/>
          <a:ln>
            <a:noFill/>
          </a:ln>
        </p:spPr>
      </p:pic>
      <p:pic>
        <p:nvPicPr>
          <p:cNvPr id="2081" name="Google Shape;2081;p37"/>
          <p:cNvPicPr preferRelativeResize="0"/>
          <p:nvPr/>
        </p:nvPicPr>
        <p:blipFill>
          <a:blip r:embed="rId6">
            <a:alphaModFix/>
          </a:blip>
          <a:stretch>
            <a:fillRect/>
          </a:stretch>
        </p:blipFill>
        <p:spPr>
          <a:xfrm>
            <a:off x="0" y="607299"/>
            <a:ext cx="9143999" cy="4466800"/>
          </a:xfrm>
          <a:prstGeom prst="rect">
            <a:avLst/>
          </a:prstGeom>
          <a:noFill/>
          <a:ln>
            <a:noFill/>
          </a:ln>
        </p:spPr>
      </p:pic>
      <p:pic>
        <p:nvPicPr>
          <p:cNvPr id="2082" name="Google Shape;2082;p37"/>
          <p:cNvPicPr preferRelativeResize="0"/>
          <p:nvPr/>
        </p:nvPicPr>
        <p:blipFill>
          <a:blip r:embed="rId7">
            <a:alphaModFix/>
          </a:blip>
          <a:stretch>
            <a:fillRect/>
          </a:stretch>
        </p:blipFill>
        <p:spPr>
          <a:xfrm>
            <a:off x="0" y="607300"/>
            <a:ext cx="9143999" cy="4536201"/>
          </a:xfrm>
          <a:prstGeom prst="rect">
            <a:avLst/>
          </a:prstGeom>
          <a:noFill/>
          <a:ln>
            <a:noFill/>
          </a:ln>
        </p:spPr>
      </p:pic>
      <p:pic>
        <p:nvPicPr>
          <p:cNvPr id="2083" name="Google Shape;2083;p37"/>
          <p:cNvPicPr preferRelativeResize="0"/>
          <p:nvPr/>
        </p:nvPicPr>
        <p:blipFill>
          <a:blip r:embed="rId8">
            <a:alphaModFix/>
          </a:blip>
          <a:stretch>
            <a:fillRect/>
          </a:stretch>
        </p:blipFill>
        <p:spPr>
          <a:xfrm>
            <a:off x="0" y="607300"/>
            <a:ext cx="9143998" cy="45900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87"/>
        <p:cNvGrpSpPr/>
        <p:nvPr/>
      </p:nvGrpSpPr>
      <p:grpSpPr>
        <a:xfrm>
          <a:off x="0" y="0"/>
          <a:ext cx="0" cy="0"/>
          <a:chOff x="0" y="0"/>
          <a:chExt cx="0" cy="0"/>
        </a:xfrm>
      </p:grpSpPr>
      <p:sp>
        <p:nvSpPr>
          <p:cNvPr id="2088" name="Google Shape;2088;p38"/>
          <p:cNvSpPr txBox="1">
            <a:spLocks noGrp="1"/>
          </p:cNvSpPr>
          <p:nvPr>
            <p:ph type="ctrTitle" idx="4294967295"/>
          </p:nvPr>
        </p:nvSpPr>
        <p:spPr>
          <a:xfrm>
            <a:off x="685800" y="222450"/>
            <a:ext cx="777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solidFill>
                  <a:schemeClr val="lt1"/>
                </a:solidFill>
              </a:rPr>
              <a:t>Registration login</a:t>
            </a:r>
            <a:endParaRPr sz="3400">
              <a:solidFill>
                <a:schemeClr val="lt1"/>
              </a:solidFill>
            </a:endParaRPr>
          </a:p>
        </p:txBody>
      </p:sp>
      <p:sp>
        <p:nvSpPr>
          <p:cNvPr id="2089" name="Google Shape;2089;p3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26</a:t>
            </a:fld>
            <a:endParaRPr/>
          </a:p>
        </p:txBody>
      </p:sp>
      <p:pic>
        <p:nvPicPr>
          <p:cNvPr id="2090" name="Google Shape;2090;p38"/>
          <p:cNvPicPr preferRelativeResize="0"/>
          <p:nvPr/>
        </p:nvPicPr>
        <p:blipFill>
          <a:blip r:embed="rId3">
            <a:alphaModFix/>
          </a:blip>
          <a:stretch>
            <a:fillRect/>
          </a:stretch>
        </p:blipFill>
        <p:spPr>
          <a:xfrm>
            <a:off x="-200" y="607300"/>
            <a:ext cx="9143998" cy="4536200"/>
          </a:xfrm>
          <a:prstGeom prst="rect">
            <a:avLst/>
          </a:prstGeom>
          <a:noFill/>
          <a:ln>
            <a:noFill/>
          </a:ln>
        </p:spPr>
      </p:pic>
      <p:pic>
        <p:nvPicPr>
          <p:cNvPr id="2091" name="Google Shape;2091;p38"/>
          <p:cNvPicPr preferRelativeResize="0"/>
          <p:nvPr/>
        </p:nvPicPr>
        <p:blipFill>
          <a:blip r:embed="rId4">
            <a:alphaModFix/>
          </a:blip>
          <a:stretch>
            <a:fillRect/>
          </a:stretch>
        </p:blipFill>
        <p:spPr>
          <a:xfrm>
            <a:off x="39575" y="607300"/>
            <a:ext cx="9064849" cy="4536199"/>
          </a:xfrm>
          <a:prstGeom prst="rect">
            <a:avLst/>
          </a:prstGeom>
          <a:noFill/>
          <a:ln>
            <a:noFill/>
          </a:ln>
        </p:spPr>
      </p:pic>
      <p:pic>
        <p:nvPicPr>
          <p:cNvPr id="2092" name="Google Shape;2092;p38"/>
          <p:cNvPicPr preferRelativeResize="0"/>
          <p:nvPr/>
        </p:nvPicPr>
        <p:blipFill>
          <a:blip r:embed="rId5">
            <a:alphaModFix/>
          </a:blip>
          <a:stretch>
            <a:fillRect/>
          </a:stretch>
        </p:blipFill>
        <p:spPr>
          <a:xfrm>
            <a:off x="0" y="607300"/>
            <a:ext cx="9143999" cy="4466800"/>
          </a:xfrm>
          <a:prstGeom prst="rect">
            <a:avLst/>
          </a:prstGeom>
          <a:noFill/>
          <a:ln>
            <a:noFill/>
          </a:ln>
        </p:spPr>
      </p:pic>
      <p:pic>
        <p:nvPicPr>
          <p:cNvPr id="2093" name="Google Shape;2093;p38"/>
          <p:cNvPicPr preferRelativeResize="0"/>
          <p:nvPr/>
        </p:nvPicPr>
        <p:blipFill>
          <a:blip r:embed="rId6">
            <a:alphaModFix/>
          </a:blip>
          <a:stretch>
            <a:fillRect/>
          </a:stretch>
        </p:blipFill>
        <p:spPr>
          <a:xfrm>
            <a:off x="0" y="607299"/>
            <a:ext cx="9143999" cy="4466800"/>
          </a:xfrm>
          <a:prstGeom prst="rect">
            <a:avLst/>
          </a:prstGeom>
          <a:noFill/>
          <a:ln>
            <a:noFill/>
          </a:ln>
        </p:spPr>
      </p:pic>
      <p:pic>
        <p:nvPicPr>
          <p:cNvPr id="2094" name="Google Shape;2094;p38"/>
          <p:cNvPicPr preferRelativeResize="0"/>
          <p:nvPr/>
        </p:nvPicPr>
        <p:blipFill>
          <a:blip r:embed="rId7">
            <a:alphaModFix/>
          </a:blip>
          <a:stretch>
            <a:fillRect/>
          </a:stretch>
        </p:blipFill>
        <p:spPr>
          <a:xfrm>
            <a:off x="0" y="607300"/>
            <a:ext cx="9143999" cy="4536201"/>
          </a:xfrm>
          <a:prstGeom prst="rect">
            <a:avLst/>
          </a:prstGeom>
          <a:noFill/>
          <a:ln>
            <a:noFill/>
          </a:ln>
        </p:spPr>
      </p:pic>
      <p:pic>
        <p:nvPicPr>
          <p:cNvPr id="2095" name="Google Shape;2095;p38"/>
          <p:cNvPicPr preferRelativeResize="0"/>
          <p:nvPr/>
        </p:nvPicPr>
        <p:blipFill>
          <a:blip r:embed="rId8">
            <a:alphaModFix/>
          </a:blip>
          <a:stretch>
            <a:fillRect/>
          </a:stretch>
        </p:blipFill>
        <p:spPr>
          <a:xfrm>
            <a:off x="0" y="607300"/>
            <a:ext cx="9143998" cy="4590075"/>
          </a:xfrm>
          <a:prstGeom prst="rect">
            <a:avLst/>
          </a:prstGeom>
          <a:noFill/>
          <a:ln>
            <a:noFill/>
          </a:ln>
        </p:spPr>
      </p:pic>
      <p:pic>
        <p:nvPicPr>
          <p:cNvPr id="2096" name="Google Shape;2096;p38"/>
          <p:cNvPicPr preferRelativeResize="0"/>
          <p:nvPr/>
        </p:nvPicPr>
        <p:blipFill>
          <a:blip r:embed="rId9">
            <a:alphaModFix/>
          </a:blip>
          <a:stretch>
            <a:fillRect/>
          </a:stretch>
        </p:blipFill>
        <p:spPr>
          <a:xfrm>
            <a:off x="0" y="607300"/>
            <a:ext cx="9144001" cy="45900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00"/>
        <p:cNvGrpSpPr/>
        <p:nvPr/>
      </p:nvGrpSpPr>
      <p:grpSpPr>
        <a:xfrm>
          <a:off x="0" y="0"/>
          <a:ext cx="0" cy="0"/>
          <a:chOff x="0" y="0"/>
          <a:chExt cx="0" cy="0"/>
        </a:xfrm>
      </p:grpSpPr>
      <p:sp>
        <p:nvSpPr>
          <p:cNvPr id="2101" name="Google Shape;2101;p39"/>
          <p:cNvSpPr txBox="1">
            <a:spLocks noGrp="1"/>
          </p:cNvSpPr>
          <p:nvPr>
            <p:ph type="ctrTitle" idx="4294967295"/>
          </p:nvPr>
        </p:nvSpPr>
        <p:spPr>
          <a:xfrm>
            <a:off x="685800" y="222450"/>
            <a:ext cx="777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solidFill>
                  <a:schemeClr val="lt1"/>
                </a:solidFill>
              </a:rPr>
              <a:t>Food controller</a:t>
            </a:r>
            <a:endParaRPr sz="3400">
              <a:solidFill>
                <a:schemeClr val="lt1"/>
              </a:solidFill>
            </a:endParaRPr>
          </a:p>
        </p:txBody>
      </p:sp>
      <p:sp>
        <p:nvSpPr>
          <p:cNvPr id="2102" name="Google Shape;2102;p3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27</a:t>
            </a:fld>
            <a:endParaRPr/>
          </a:p>
        </p:txBody>
      </p:sp>
      <p:pic>
        <p:nvPicPr>
          <p:cNvPr id="2103" name="Google Shape;2103;p39"/>
          <p:cNvPicPr preferRelativeResize="0"/>
          <p:nvPr/>
        </p:nvPicPr>
        <p:blipFill>
          <a:blip r:embed="rId3">
            <a:alphaModFix/>
          </a:blip>
          <a:stretch>
            <a:fillRect/>
          </a:stretch>
        </p:blipFill>
        <p:spPr>
          <a:xfrm>
            <a:off x="-200" y="607300"/>
            <a:ext cx="9143998" cy="4536200"/>
          </a:xfrm>
          <a:prstGeom prst="rect">
            <a:avLst/>
          </a:prstGeom>
          <a:noFill/>
          <a:ln>
            <a:noFill/>
          </a:ln>
        </p:spPr>
      </p:pic>
      <p:pic>
        <p:nvPicPr>
          <p:cNvPr id="2104" name="Google Shape;2104;p39"/>
          <p:cNvPicPr preferRelativeResize="0"/>
          <p:nvPr/>
        </p:nvPicPr>
        <p:blipFill>
          <a:blip r:embed="rId4">
            <a:alphaModFix/>
          </a:blip>
          <a:stretch>
            <a:fillRect/>
          </a:stretch>
        </p:blipFill>
        <p:spPr>
          <a:xfrm>
            <a:off x="39575" y="607300"/>
            <a:ext cx="9064849" cy="4536199"/>
          </a:xfrm>
          <a:prstGeom prst="rect">
            <a:avLst/>
          </a:prstGeom>
          <a:noFill/>
          <a:ln>
            <a:noFill/>
          </a:ln>
        </p:spPr>
      </p:pic>
      <p:pic>
        <p:nvPicPr>
          <p:cNvPr id="2105" name="Google Shape;2105;p39"/>
          <p:cNvPicPr preferRelativeResize="0"/>
          <p:nvPr/>
        </p:nvPicPr>
        <p:blipFill>
          <a:blip r:embed="rId5">
            <a:alphaModFix/>
          </a:blip>
          <a:stretch>
            <a:fillRect/>
          </a:stretch>
        </p:blipFill>
        <p:spPr>
          <a:xfrm>
            <a:off x="0" y="607300"/>
            <a:ext cx="9143999" cy="4466800"/>
          </a:xfrm>
          <a:prstGeom prst="rect">
            <a:avLst/>
          </a:prstGeom>
          <a:noFill/>
          <a:ln>
            <a:noFill/>
          </a:ln>
        </p:spPr>
      </p:pic>
      <p:pic>
        <p:nvPicPr>
          <p:cNvPr id="2106" name="Google Shape;2106;p39"/>
          <p:cNvPicPr preferRelativeResize="0"/>
          <p:nvPr/>
        </p:nvPicPr>
        <p:blipFill>
          <a:blip r:embed="rId6">
            <a:alphaModFix/>
          </a:blip>
          <a:stretch>
            <a:fillRect/>
          </a:stretch>
        </p:blipFill>
        <p:spPr>
          <a:xfrm>
            <a:off x="0" y="607299"/>
            <a:ext cx="9143999" cy="4466800"/>
          </a:xfrm>
          <a:prstGeom prst="rect">
            <a:avLst/>
          </a:prstGeom>
          <a:noFill/>
          <a:ln>
            <a:noFill/>
          </a:ln>
        </p:spPr>
      </p:pic>
      <p:pic>
        <p:nvPicPr>
          <p:cNvPr id="2107" name="Google Shape;2107;p39"/>
          <p:cNvPicPr preferRelativeResize="0"/>
          <p:nvPr/>
        </p:nvPicPr>
        <p:blipFill>
          <a:blip r:embed="rId7">
            <a:alphaModFix/>
          </a:blip>
          <a:stretch>
            <a:fillRect/>
          </a:stretch>
        </p:blipFill>
        <p:spPr>
          <a:xfrm>
            <a:off x="0" y="607300"/>
            <a:ext cx="9143999" cy="4536201"/>
          </a:xfrm>
          <a:prstGeom prst="rect">
            <a:avLst/>
          </a:prstGeom>
          <a:noFill/>
          <a:ln>
            <a:noFill/>
          </a:ln>
        </p:spPr>
      </p:pic>
      <p:pic>
        <p:nvPicPr>
          <p:cNvPr id="2108" name="Google Shape;2108;p39"/>
          <p:cNvPicPr preferRelativeResize="0"/>
          <p:nvPr/>
        </p:nvPicPr>
        <p:blipFill>
          <a:blip r:embed="rId8">
            <a:alphaModFix/>
          </a:blip>
          <a:stretch>
            <a:fillRect/>
          </a:stretch>
        </p:blipFill>
        <p:spPr>
          <a:xfrm>
            <a:off x="0" y="607300"/>
            <a:ext cx="9143998" cy="4590075"/>
          </a:xfrm>
          <a:prstGeom prst="rect">
            <a:avLst/>
          </a:prstGeom>
          <a:noFill/>
          <a:ln>
            <a:noFill/>
          </a:ln>
        </p:spPr>
      </p:pic>
      <p:pic>
        <p:nvPicPr>
          <p:cNvPr id="2109" name="Google Shape;2109;p39"/>
          <p:cNvPicPr preferRelativeResize="0"/>
          <p:nvPr/>
        </p:nvPicPr>
        <p:blipFill>
          <a:blip r:embed="rId9">
            <a:alphaModFix/>
          </a:blip>
          <a:stretch>
            <a:fillRect/>
          </a:stretch>
        </p:blipFill>
        <p:spPr>
          <a:xfrm>
            <a:off x="0" y="607300"/>
            <a:ext cx="9144001" cy="4590075"/>
          </a:xfrm>
          <a:prstGeom prst="rect">
            <a:avLst/>
          </a:prstGeom>
          <a:noFill/>
          <a:ln>
            <a:noFill/>
          </a:ln>
        </p:spPr>
      </p:pic>
      <p:pic>
        <p:nvPicPr>
          <p:cNvPr id="2110" name="Google Shape;2110;p39"/>
          <p:cNvPicPr preferRelativeResize="0"/>
          <p:nvPr/>
        </p:nvPicPr>
        <p:blipFill>
          <a:blip r:embed="rId10">
            <a:alphaModFix/>
          </a:blip>
          <a:stretch>
            <a:fillRect/>
          </a:stretch>
        </p:blipFill>
        <p:spPr>
          <a:xfrm>
            <a:off x="0" y="607300"/>
            <a:ext cx="9144001" cy="46342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14"/>
        <p:cNvGrpSpPr/>
        <p:nvPr/>
      </p:nvGrpSpPr>
      <p:grpSpPr>
        <a:xfrm>
          <a:off x="0" y="0"/>
          <a:ext cx="0" cy="0"/>
          <a:chOff x="0" y="0"/>
          <a:chExt cx="0" cy="0"/>
        </a:xfrm>
      </p:grpSpPr>
      <p:sp>
        <p:nvSpPr>
          <p:cNvPr id="2115" name="Google Shape;2115;p40"/>
          <p:cNvSpPr txBox="1">
            <a:spLocks noGrp="1"/>
          </p:cNvSpPr>
          <p:nvPr>
            <p:ph type="ctrTitle" idx="4294967295"/>
          </p:nvPr>
        </p:nvSpPr>
        <p:spPr>
          <a:xfrm>
            <a:off x="685800" y="222450"/>
            <a:ext cx="777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solidFill>
                  <a:schemeClr val="lt1"/>
                </a:solidFill>
              </a:rPr>
              <a:t>Main controller</a:t>
            </a:r>
            <a:endParaRPr sz="3400">
              <a:solidFill>
                <a:schemeClr val="lt1"/>
              </a:solidFill>
            </a:endParaRPr>
          </a:p>
        </p:txBody>
      </p:sp>
      <p:sp>
        <p:nvSpPr>
          <p:cNvPr id="2116" name="Google Shape;2116;p4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28</a:t>
            </a:fld>
            <a:endParaRPr/>
          </a:p>
        </p:txBody>
      </p:sp>
      <p:pic>
        <p:nvPicPr>
          <p:cNvPr id="2117" name="Google Shape;2117;p40"/>
          <p:cNvPicPr preferRelativeResize="0"/>
          <p:nvPr/>
        </p:nvPicPr>
        <p:blipFill>
          <a:blip r:embed="rId3">
            <a:alphaModFix/>
          </a:blip>
          <a:stretch>
            <a:fillRect/>
          </a:stretch>
        </p:blipFill>
        <p:spPr>
          <a:xfrm>
            <a:off x="-200" y="607300"/>
            <a:ext cx="9143998" cy="4536200"/>
          </a:xfrm>
          <a:prstGeom prst="rect">
            <a:avLst/>
          </a:prstGeom>
          <a:noFill/>
          <a:ln>
            <a:noFill/>
          </a:ln>
        </p:spPr>
      </p:pic>
      <p:pic>
        <p:nvPicPr>
          <p:cNvPr id="2118" name="Google Shape;2118;p40"/>
          <p:cNvPicPr preferRelativeResize="0"/>
          <p:nvPr/>
        </p:nvPicPr>
        <p:blipFill>
          <a:blip r:embed="rId4">
            <a:alphaModFix/>
          </a:blip>
          <a:stretch>
            <a:fillRect/>
          </a:stretch>
        </p:blipFill>
        <p:spPr>
          <a:xfrm>
            <a:off x="39575" y="607300"/>
            <a:ext cx="9064849" cy="4536199"/>
          </a:xfrm>
          <a:prstGeom prst="rect">
            <a:avLst/>
          </a:prstGeom>
          <a:noFill/>
          <a:ln>
            <a:noFill/>
          </a:ln>
        </p:spPr>
      </p:pic>
      <p:pic>
        <p:nvPicPr>
          <p:cNvPr id="2119" name="Google Shape;2119;p40"/>
          <p:cNvPicPr preferRelativeResize="0"/>
          <p:nvPr/>
        </p:nvPicPr>
        <p:blipFill>
          <a:blip r:embed="rId5">
            <a:alphaModFix/>
          </a:blip>
          <a:stretch>
            <a:fillRect/>
          </a:stretch>
        </p:blipFill>
        <p:spPr>
          <a:xfrm>
            <a:off x="0" y="607300"/>
            <a:ext cx="9143999" cy="4466800"/>
          </a:xfrm>
          <a:prstGeom prst="rect">
            <a:avLst/>
          </a:prstGeom>
          <a:noFill/>
          <a:ln>
            <a:noFill/>
          </a:ln>
        </p:spPr>
      </p:pic>
      <p:pic>
        <p:nvPicPr>
          <p:cNvPr id="2120" name="Google Shape;2120;p40"/>
          <p:cNvPicPr preferRelativeResize="0"/>
          <p:nvPr/>
        </p:nvPicPr>
        <p:blipFill>
          <a:blip r:embed="rId6">
            <a:alphaModFix/>
          </a:blip>
          <a:stretch>
            <a:fillRect/>
          </a:stretch>
        </p:blipFill>
        <p:spPr>
          <a:xfrm>
            <a:off x="0" y="607299"/>
            <a:ext cx="9143999" cy="4466800"/>
          </a:xfrm>
          <a:prstGeom prst="rect">
            <a:avLst/>
          </a:prstGeom>
          <a:noFill/>
          <a:ln>
            <a:noFill/>
          </a:ln>
        </p:spPr>
      </p:pic>
      <p:pic>
        <p:nvPicPr>
          <p:cNvPr id="2121" name="Google Shape;2121;p40"/>
          <p:cNvPicPr preferRelativeResize="0"/>
          <p:nvPr/>
        </p:nvPicPr>
        <p:blipFill>
          <a:blip r:embed="rId7">
            <a:alphaModFix/>
          </a:blip>
          <a:stretch>
            <a:fillRect/>
          </a:stretch>
        </p:blipFill>
        <p:spPr>
          <a:xfrm>
            <a:off x="0" y="607300"/>
            <a:ext cx="9143999" cy="4536201"/>
          </a:xfrm>
          <a:prstGeom prst="rect">
            <a:avLst/>
          </a:prstGeom>
          <a:noFill/>
          <a:ln>
            <a:noFill/>
          </a:ln>
        </p:spPr>
      </p:pic>
      <p:pic>
        <p:nvPicPr>
          <p:cNvPr id="2122" name="Google Shape;2122;p40"/>
          <p:cNvPicPr preferRelativeResize="0"/>
          <p:nvPr/>
        </p:nvPicPr>
        <p:blipFill>
          <a:blip r:embed="rId8">
            <a:alphaModFix/>
          </a:blip>
          <a:stretch>
            <a:fillRect/>
          </a:stretch>
        </p:blipFill>
        <p:spPr>
          <a:xfrm>
            <a:off x="0" y="607300"/>
            <a:ext cx="9143998" cy="4590075"/>
          </a:xfrm>
          <a:prstGeom prst="rect">
            <a:avLst/>
          </a:prstGeom>
          <a:noFill/>
          <a:ln>
            <a:noFill/>
          </a:ln>
        </p:spPr>
      </p:pic>
      <p:pic>
        <p:nvPicPr>
          <p:cNvPr id="2123" name="Google Shape;2123;p40"/>
          <p:cNvPicPr preferRelativeResize="0"/>
          <p:nvPr/>
        </p:nvPicPr>
        <p:blipFill>
          <a:blip r:embed="rId9">
            <a:alphaModFix/>
          </a:blip>
          <a:stretch>
            <a:fillRect/>
          </a:stretch>
        </p:blipFill>
        <p:spPr>
          <a:xfrm>
            <a:off x="0" y="607300"/>
            <a:ext cx="9144001" cy="4590075"/>
          </a:xfrm>
          <a:prstGeom prst="rect">
            <a:avLst/>
          </a:prstGeom>
          <a:noFill/>
          <a:ln>
            <a:noFill/>
          </a:ln>
        </p:spPr>
      </p:pic>
      <p:pic>
        <p:nvPicPr>
          <p:cNvPr id="2124" name="Google Shape;2124;p40"/>
          <p:cNvPicPr preferRelativeResize="0"/>
          <p:nvPr/>
        </p:nvPicPr>
        <p:blipFill>
          <a:blip r:embed="rId10">
            <a:alphaModFix/>
          </a:blip>
          <a:stretch>
            <a:fillRect/>
          </a:stretch>
        </p:blipFill>
        <p:spPr>
          <a:xfrm>
            <a:off x="0" y="607300"/>
            <a:ext cx="9144001" cy="4634250"/>
          </a:xfrm>
          <a:prstGeom prst="rect">
            <a:avLst/>
          </a:prstGeom>
          <a:noFill/>
          <a:ln>
            <a:noFill/>
          </a:ln>
        </p:spPr>
      </p:pic>
      <p:pic>
        <p:nvPicPr>
          <p:cNvPr id="2125" name="Google Shape;2125;p40"/>
          <p:cNvPicPr preferRelativeResize="0"/>
          <p:nvPr/>
        </p:nvPicPr>
        <p:blipFill>
          <a:blip r:embed="rId11">
            <a:alphaModFix/>
          </a:blip>
          <a:stretch>
            <a:fillRect/>
          </a:stretch>
        </p:blipFill>
        <p:spPr>
          <a:xfrm>
            <a:off x="0" y="545325"/>
            <a:ext cx="9144001" cy="46962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29"/>
        <p:cNvGrpSpPr/>
        <p:nvPr/>
      </p:nvGrpSpPr>
      <p:grpSpPr>
        <a:xfrm>
          <a:off x="0" y="0"/>
          <a:ext cx="0" cy="0"/>
          <a:chOff x="0" y="0"/>
          <a:chExt cx="0" cy="0"/>
        </a:xfrm>
      </p:grpSpPr>
      <p:sp>
        <p:nvSpPr>
          <p:cNvPr id="2130" name="Google Shape;2130;p41"/>
          <p:cNvSpPr txBox="1">
            <a:spLocks noGrp="1"/>
          </p:cNvSpPr>
          <p:nvPr>
            <p:ph type="ctrTitle" idx="4294967295"/>
          </p:nvPr>
        </p:nvSpPr>
        <p:spPr>
          <a:xfrm>
            <a:off x="685800" y="222450"/>
            <a:ext cx="777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solidFill>
                  <a:schemeClr val="lt1"/>
                </a:solidFill>
              </a:rPr>
              <a:t>Application properties</a:t>
            </a:r>
            <a:endParaRPr sz="3400">
              <a:solidFill>
                <a:schemeClr val="lt1"/>
              </a:solidFill>
            </a:endParaRPr>
          </a:p>
        </p:txBody>
      </p:sp>
      <p:sp>
        <p:nvSpPr>
          <p:cNvPr id="2131" name="Google Shape;2131;p4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29</a:t>
            </a:fld>
            <a:endParaRPr/>
          </a:p>
        </p:txBody>
      </p:sp>
      <p:pic>
        <p:nvPicPr>
          <p:cNvPr id="2132" name="Google Shape;2132;p41"/>
          <p:cNvPicPr preferRelativeResize="0"/>
          <p:nvPr/>
        </p:nvPicPr>
        <p:blipFill>
          <a:blip r:embed="rId3">
            <a:alphaModFix/>
          </a:blip>
          <a:stretch>
            <a:fillRect/>
          </a:stretch>
        </p:blipFill>
        <p:spPr>
          <a:xfrm>
            <a:off x="-200" y="607300"/>
            <a:ext cx="9143998" cy="4536200"/>
          </a:xfrm>
          <a:prstGeom prst="rect">
            <a:avLst/>
          </a:prstGeom>
          <a:noFill/>
          <a:ln>
            <a:noFill/>
          </a:ln>
        </p:spPr>
      </p:pic>
      <p:pic>
        <p:nvPicPr>
          <p:cNvPr id="2133" name="Google Shape;2133;p41"/>
          <p:cNvPicPr preferRelativeResize="0"/>
          <p:nvPr/>
        </p:nvPicPr>
        <p:blipFill>
          <a:blip r:embed="rId4">
            <a:alphaModFix/>
          </a:blip>
          <a:stretch>
            <a:fillRect/>
          </a:stretch>
        </p:blipFill>
        <p:spPr>
          <a:xfrm>
            <a:off x="39575" y="607300"/>
            <a:ext cx="9064849" cy="4536199"/>
          </a:xfrm>
          <a:prstGeom prst="rect">
            <a:avLst/>
          </a:prstGeom>
          <a:noFill/>
          <a:ln>
            <a:noFill/>
          </a:ln>
        </p:spPr>
      </p:pic>
      <p:pic>
        <p:nvPicPr>
          <p:cNvPr id="2134" name="Google Shape;2134;p41"/>
          <p:cNvPicPr preferRelativeResize="0"/>
          <p:nvPr/>
        </p:nvPicPr>
        <p:blipFill>
          <a:blip r:embed="rId5">
            <a:alphaModFix/>
          </a:blip>
          <a:stretch>
            <a:fillRect/>
          </a:stretch>
        </p:blipFill>
        <p:spPr>
          <a:xfrm>
            <a:off x="0" y="607300"/>
            <a:ext cx="9143999" cy="4466800"/>
          </a:xfrm>
          <a:prstGeom prst="rect">
            <a:avLst/>
          </a:prstGeom>
          <a:noFill/>
          <a:ln>
            <a:noFill/>
          </a:ln>
        </p:spPr>
      </p:pic>
      <p:pic>
        <p:nvPicPr>
          <p:cNvPr id="2135" name="Google Shape;2135;p41"/>
          <p:cNvPicPr preferRelativeResize="0"/>
          <p:nvPr/>
        </p:nvPicPr>
        <p:blipFill>
          <a:blip r:embed="rId6">
            <a:alphaModFix/>
          </a:blip>
          <a:stretch>
            <a:fillRect/>
          </a:stretch>
        </p:blipFill>
        <p:spPr>
          <a:xfrm>
            <a:off x="0" y="607299"/>
            <a:ext cx="9143999" cy="4466800"/>
          </a:xfrm>
          <a:prstGeom prst="rect">
            <a:avLst/>
          </a:prstGeom>
          <a:noFill/>
          <a:ln>
            <a:noFill/>
          </a:ln>
        </p:spPr>
      </p:pic>
      <p:pic>
        <p:nvPicPr>
          <p:cNvPr id="2136" name="Google Shape;2136;p41"/>
          <p:cNvPicPr preferRelativeResize="0"/>
          <p:nvPr/>
        </p:nvPicPr>
        <p:blipFill>
          <a:blip r:embed="rId7">
            <a:alphaModFix/>
          </a:blip>
          <a:stretch>
            <a:fillRect/>
          </a:stretch>
        </p:blipFill>
        <p:spPr>
          <a:xfrm>
            <a:off x="0" y="607300"/>
            <a:ext cx="9143999" cy="4536201"/>
          </a:xfrm>
          <a:prstGeom prst="rect">
            <a:avLst/>
          </a:prstGeom>
          <a:noFill/>
          <a:ln>
            <a:noFill/>
          </a:ln>
        </p:spPr>
      </p:pic>
      <p:pic>
        <p:nvPicPr>
          <p:cNvPr id="2137" name="Google Shape;2137;p41"/>
          <p:cNvPicPr preferRelativeResize="0"/>
          <p:nvPr/>
        </p:nvPicPr>
        <p:blipFill>
          <a:blip r:embed="rId8">
            <a:alphaModFix/>
          </a:blip>
          <a:stretch>
            <a:fillRect/>
          </a:stretch>
        </p:blipFill>
        <p:spPr>
          <a:xfrm>
            <a:off x="0" y="607300"/>
            <a:ext cx="9143998" cy="4590075"/>
          </a:xfrm>
          <a:prstGeom prst="rect">
            <a:avLst/>
          </a:prstGeom>
          <a:noFill/>
          <a:ln>
            <a:noFill/>
          </a:ln>
        </p:spPr>
      </p:pic>
      <p:pic>
        <p:nvPicPr>
          <p:cNvPr id="2138" name="Google Shape;2138;p41"/>
          <p:cNvPicPr preferRelativeResize="0"/>
          <p:nvPr/>
        </p:nvPicPr>
        <p:blipFill>
          <a:blip r:embed="rId9">
            <a:alphaModFix/>
          </a:blip>
          <a:stretch>
            <a:fillRect/>
          </a:stretch>
        </p:blipFill>
        <p:spPr>
          <a:xfrm>
            <a:off x="0" y="607300"/>
            <a:ext cx="9144001" cy="4590075"/>
          </a:xfrm>
          <a:prstGeom prst="rect">
            <a:avLst/>
          </a:prstGeom>
          <a:noFill/>
          <a:ln>
            <a:noFill/>
          </a:ln>
        </p:spPr>
      </p:pic>
      <p:pic>
        <p:nvPicPr>
          <p:cNvPr id="2139" name="Google Shape;2139;p41"/>
          <p:cNvPicPr preferRelativeResize="0"/>
          <p:nvPr/>
        </p:nvPicPr>
        <p:blipFill>
          <a:blip r:embed="rId10">
            <a:alphaModFix/>
          </a:blip>
          <a:stretch>
            <a:fillRect/>
          </a:stretch>
        </p:blipFill>
        <p:spPr>
          <a:xfrm>
            <a:off x="0" y="607300"/>
            <a:ext cx="9144001" cy="4634250"/>
          </a:xfrm>
          <a:prstGeom prst="rect">
            <a:avLst/>
          </a:prstGeom>
          <a:noFill/>
          <a:ln>
            <a:noFill/>
          </a:ln>
        </p:spPr>
      </p:pic>
      <p:pic>
        <p:nvPicPr>
          <p:cNvPr id="2140" name="Google Shape;2140;p41"/>
          <p:cNvPicPr preferRelativeResize="0"/>
          <p:nvPr/>
        </p:nvPicPr>
        <p:blipFill>
          <a:blip r:embed="rId11">
            <a:alphaModFix/>
          </a:blip>
          <a:stretch>
            <a:fillRect/>
          </a:stretch>
        </p:blipFill>
        <p:spPr>
          <a:xfrm>
            <a:off x="0" y="545325"/>
            <a:ext cx="9144001" cy="4696225"/>
          </a:xfrm>
          <a:prstGeom prst="rect">
            <a:avLst/>
          </a:prstGeom>
          <a:noFill/>
          <a:ln>
            <a:noFill/>
          </a:ln>
        </p:spPr>
      </p:pic>
      <p:pic>
        <p:nvPicPr>
          <p:cNvPr id="2141" name="Google Shape;2141;p41"/>
          <p:cNvPicPr preferRelativeResize="0"/>
          <p:nvPr/>
        </p:nvPicPr>
        <p:blipFill>
          <a:blip r:embed="rId12">
            <a:alphaModFix/>
          </a:blip>
          <a:stretch>
            <a:fillRect/>
          </a:stretch>
        </p:blipFill>
        <p:spPr>
          <a:xfrm>
            <a:off x="0" y="545325"/>
            <a:ext cx="9144002" cy="46962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06"/>
        <p:cNvGrpSpPr/>
        <p:nvPr/>
      </p:nvGrpSpPr>
      <p:grpSpPr>
        <a:xfrm>
          <a:off x="0" y="0"/>
          <a:ext cx="0" cy="0"/>
          <a:chOff x="0" y="0"/>
          <a:chExt cx="0" cy="0"/>
        </a:xfrm>
      </p:grpSpPr>
      <p:sp>
        <p:nvSpPr>
          <p:cNvPr id="1907" name="Google Shape;1907;p15"/>
          <p:cNvSpPr txBox="1">
            <a:spLocks noGrp="1"/>
          </p:cNvSpPr>
          <p:nvPr>
            <p:ph type="ctrTitle" idx="4294967295"/>
          </p:nvPr>
        </p:nvSpPr>
        <p:spPr>
          <a:xfrm>
            <a:off x="1374150" y="532976"/>
            <a:ext cx="6395700" cy="90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rgbClr val="FFFFFF"/>
                </a:solidFill>
              </a:rPr>
              <a:t>Overview</a:t>
            </a:r>
            <a:endParaRPr sz="7200">
              <a:solidFill>
                <a:srgbClr val="FFFFFF"/>
              </a:solidFill>
            </a:endParaRPr>
          </a:p>
        </p:txBody>
      </p:sp>
      <p:sp>
        <p:nvSpPr>
          <p:cNvPr id="1908" name="Google Shape;1908;p15"/>
          <p:cNvSpPr txBox="1">
            <a:spLocks noGrp="1"/>
          </p:cNvSpPr>
          <p:nvPr>
            <p:ph type="subTitle" idx="4294967295"/>
          </p:nvPr>
        </p:nvSpPr>
        <p:spPr>
          <a:xfrm>
            <a:off x="1374150" y="1276575"/>
            <a:ext cx="6395700" cy="3048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200">
                <a:latin typeface="Arial"/>
                <a:ea typeface="Arial"/>
                <a:cs typeface="Arial"/>
                <a:sym typeface="Arial"/>
              </a:rPr>
              <a:t>* Introduction</a:t>
            </a:r>
            <a:endParaRPr sz="2200">
              <a:latin typeface="Arial"/>
              <a:ea typeface="Arial"/>
              <a:cs typeface="Arial"/>
              <a:sym typeface="Arial"/>
            </a:endParaRPr>
          </a:p>
          <a:p>
            <a:pPr marL="0" lvl="0" indent="0" algn="l" rtl="0">
              <a:spcBef>
                <a:spcPts val="600"/>
              </a:spcBef>
              <a:spcAft>
                <a:spcPts val="0"/>
              </a:spcAft>
              <a:buNone/>
            </a:pPr>
            <a:r>
              <a:rPr lang="en" sz="2200">
                <a:latin typeface="Arial"/>
                <a:ea typeface="Arial"/>
                <a:cs typeface="Arial"/>
                <a:sym typeface="Arial"/>
              </a:rPr>
              <a:t>*Objective</a:t>
            </a:r>
            <a:endParaRPr sz="2200">
              <a:latin typeface="Arial"/>
              <a:ea typeface="Arial"/>
              <a:cs typeface="Arial"/>
              <a:sym typeface="Arial"/>
            </a:endParaRPr>
          </a:p>
          <a:p>
            <a:pPr marL="0" lvl="0" indent="0" algn="l" rtl="0">
              <a:spcBef>
                <a:spcPts val="600"/>
              </a:spcBef>
              <a:spcAft>
                <a:spcPts val="0"/>
              </a:spcAft>
              <a:buNone/>
            </a:pPr>
            <a:r>
              <a:rPr lang="en" sz="2200">
                <a:latin typeface="Arial"/>
                <a:ea typeface="Arial"/>
                <a:cs typeface="Arial"/>
                <a:sym typeface="Arial"/>
              </a:rPr>
              <a:t>*System Requirements</a:t>
            </a:r>
            <a:endParaRPr sz="2200">
              <a:latin typeface="Arial"/>
              <a:ea typeface="Arial"/>
              <a:cs typeface="Arial"/>
              <a:sym typeface="Arial"/>
            </a:endParaRPr>
          </a:p>
          <a:p>
            <a:pPr marL="0" lvl="0" indent="0" algn="l" rtl="0">
              <a:spcBef>
                <a:spcPts val="600"/>
              </a:spcBef>
              <a:spcAft>
                <a:spcPts val="0"/>
              </a:spcAft>
              <a:buNone/>
            </a:pPr>
            <a:r>
              <a:rPr lang="en" sz="2200">
                <a:latin typeface="Arial"/>
                <a:ea typeface="Arial"/>
                <a:cs typeface="Arial"/>
                <a:sym typeface="Arial"/>
              </a:rPr>
              <a:t>*Proposed System</a:t>
            </a:r>
            <a:endParaRPr sz="2200">
              <a:latin typeface="Arial"/>
              <a:ea typeface="Arial"/>
              <a:cs typeface="Arial"/>
              <a:sym typeface="Arial"/>
            </a:endParaRPr>
          </a:p>
          <a:p>
            <a:pPr marL="0" lvl="0" indent="0" algn="l" rtl="0">
              <a:spcBef>
                <a:spcPts val="600"/>
              </a:spcBef>
              <a:spcAft>
                <a:spcPts val="0"/>
              </a:spcAft>
              <a:buNone/>
            </a:pPr>
            <a:r>
              <a:rPr lang="en" sz="2200">
                <a:latin typeface="Arial"/>
                <a:ea typeface="Arial"/>
                <a:cs typeface="Arial"/>
                <a:sym typeface="Arial"/>
              </a:rPr>
              <a:t>*Annotation</a:t>
            </a:r>
            <a:endParaRPr sz="2200">
              <a:latin typeface="Arial"/>
              <a:ea typeface="Arial"/>
              <a:cs typeface="Arial"/>
              <a:sym typeface="Arial"/>
            </a:endParaRPr>
          </a:p>
          <a:p>
            <a:pPr marL="0" lvl="0" indent="0" algn="l" rtl="0">
              <a:spcBef>
                <a:spcPts val="600"/>
              </a:spcBef>
              <a:spcAft>
                <a:spcPts val="0"/>
              </a:spcAft>
              <a:buNone/>
            </a:pPr>
            <a:r>
              <a:rPr lang="en" sz="2200">
                <a:latin typeface="Arial"/>
                <a:ea typeface="Arial"/>
                <a:cs typeface="Arial"/>
                <a:sym typeface="Arial"/>
              </a:rPr>
              <a:t>*Screenshots</a:t>
            </a:r>
            <a:endParaRPr sz="2200">
              <a:latin typeface="Arial"/>
              <a:ea typeface="Arial"/>
              <a:cs typeface="Arial"/>
              <a:sym typeface="Arial"/>
            </a:endParaRPr>
          </a:p>
          <a:p>
            <a:pPr marL="0" lvl="0" indent="0" algn="l" rtl="0">
              <a:spcBef>
                <a:spcPts val="600"/>
              </a:spcBef>
              <a:spcAft>
                <a:spcPts val="0"/>
              </a:spcAft>
              <a:buNone/>
            </a:pPr>
            <a:r>
              <a:rPr lang="en" sz="2200">
                <a:latin typeface="Arial"/>
                <a:ea typeface="Arial"/>
                <a:cs typeface="Arial"/>
                <a:sym typeface="Arial"/>
              </a:rPr>
              <a:t>*Conclusion</a:t>
            </a:r>
            <a:endParaRPr sz="2200">
              <a:latin typeface="Arial"/>
              <a:ea typeface="Arial"/>
              <a:cs typeface="Arial"/>
              <a:sym typeface="Arial"/>
            </a:endParaRPr>
          </a:p>
        </p:txBody>
      </p:sp>
      <p:sp>
        <p:nvSpPr>
          <p:cNvPr id="1909" name="Google Shape;1909;p1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3</a:t>
            </a:fld>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45"/>
        <p:cNvGrpSpPr/>
        <p:nvPr/>
      </p:nvGrpSpPr>
      <p:grpSpPr>
        <a:xfrm>
          <a:off x="0" y="0"/>
          <a:ext cx="0" cy="0"/>
          <a:chOff x="0" y="0"/>
          <a:chExt cx="0" cy="0"/>
        </a:xfrm>
      </p:grpSpPr>
      <p:sp>
        <p:nvSpPr>
          <p:cNvPr id="2146" name="Google Shape;2146;p42"/>
          <p:cNvSpPr txBox="1">
            <a:spLocks noGrp="1"/>
          </p:cNvSpPr>
          <p:nvPr>
            <p:ph type="ctrTitle" idx="4294967295"/>
          </p:nvPr>
        </p:nvSpPr>
        <p:spPr>
          <a:xfrm>
            <a:off x="685800" y="222450"/>
            <a:ext cx="7772400" cy="4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500">
                <a:solidFill>
                  <a:schemeClr val="lt1"/>
                </a:solidFill>
              </a:rPr>
              <a:t>Index page</a:t>
            </a:r>
            <a:endParaRPr sz="3400">
              <a:solidFill>
                <a:schemeClr val="lt1"/>
              </a:solidFill>
            </a:endParaRPr>
          </a:p>
        </p:txBody>
      </p:sp>
      <p:sp>
        <p:nvSpPr>
          <p:cNvPr id="2147" name="Google Shape;2147;p4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30</a:t>
            </a:fld>
            <a:endParaRPr/>
          </a:p>
        </p:txBody>
      </p:sp>
      <p:pic>
        <p:nvPicPr>
          <p:cNvPr id="2148" name="Google Shape;2148;p42"/>
          <p:cNvPicPr preferRelativeResize="0"/>
          <p:nvPr/>
        </p:nvPicPr>
        <p:blipFill>
          <a:blip r:embed="rId3">
            <a:alphaModFix/>
          </a:blip>
          <a:stretch>
            <a:fillRect/>
          </a:stretch>
        </p:blipFill>
        <p:spPr>
          <a:xfrm>
            <a:off x="-200" y="607300"/>
            <a:ext cx="9143998" cy="4536200"/>
          </a:xfrm>
          <a:prstGeom prst="rect">
            <a:avLst/>
          </a:prstGeom>
          <a:noFill/>
          <a:ln>
            <a:noFill/>
          </a:ln>
        </p:spPr>
      </p:pic>
      <p:pic>
        <p:nvPicPr>
          <p:cNvPr id="2149" name="Google Shape;2149;p42"/>
          <p:cNvPicPr preferRelativeResize="0"/>
          <p:nvPr/>
        </p:nvPicPr>
        <p:blipFill>
          <a:blip r:embed="rId4">
            <a:alphaModFix/>
          </a:blip>
          <a:stretch>
            <a:fillRect/>
          </a:stretch>
        </p:blipFill>
        <p:spPr>
          <a:xfrm>
            <a:off x="39575" y="607300"/>
            <a:ext cx="9064849" cy="4536199"/>
          </a:xfrm>
          <a:prstGeom prst="rect">
            <a:avLst/>
          </a:prstGeom>
          <a:noFill/>
          <a:ln>
            <a:noFill/>
          </a:ln>
        </p:spPr>
      </p:pic>
      <p:pic>
        <p:nvPicPr>
          <p:cNvPr id="2150" name="Google Shape;2150;p42"/>
          <p:cNvPicPr preferRelativeResize="0"/>
          <p:nvPr/>
        </p:nvPicPr>
        <p:blipFill>
          <a:blip r:embed="rId5">
            <a:alphaModFix/>
          </a:blip>
          <a:stretch>
            <a:fillRect/>
          </a:stretch>
        </p:blipFill>
        <p:spPr>
          <a:xfrm>
            <a:off x="0" y="607300"/>
            <a:ext cx="9143999" cy="4466800"/>
          </a:xfrm>
          <a:prstGeom prst="rect">
            <a:avLst/>
          </a:prstGeom>
          <a:noFill/>
          <a:ln>
            <a:noFill/>
          </a:ln>
        </p:spPr>
      </p:pic>
      <p:pic>
        <p:nvPicPr>
          <p:cNvPr id="2151" name="Google Shape;2151;p42"/>
          <p:cNvPicPr preferRelativeResize="0"/>
          <p:nvPr/>
        </p:nvPicPr>
        <p:blipFill>
          <a:blip r:embed="rId6">
            <a:alphaModFix/>
          </a:blip>
          <a:stretch>
            <a:fillRect/>
          </a:stretch>
        </p:blipFill>
        <p:spPr>
          <a:xfrm>
            <a:off x="0" y="607299"/>
            <a:ext cx="9143999" cy="4466800"/>
          </a:xfrm>
          <a:prstGeom prst="rect">
            <a:avLst/>
          </a:prstGeom>
          <a:noFill/>
          <a:ln>
            <a:noFill/>
          </a:ln>
        </p:spPr>
      </p:pic>
      <p:pic>
        <p:nvPicPr>
          <p:cNvPr id="2152" name="Google Shape;2152;p42"/>
          <p:cNvPicPr preferRelativeResize="0"/>
          <p:nvPr/>
        </p:nvPicPr>
        <p:blipFill>
          <a:blip r:embed="rId7">
            <a:alphaModFix/>
          </a:blip>
          <a:stretch>
            <a:fillRect/>
          </a:stretch>
        </p:blipFill>
        <p:spPr>
          <a:xfrm>
            <a:off x="0" y="607300"/>
            <a:ext cx="9143999" cy="4536201"/>
          </a:xfrm>
          <a:prstGeom prst="rect">
            <a:avLst/>
          </a:prstGeom>
          <a:noFill/>
          <a:ln>
            <a:noFill/>
          </a:ln>
        </p:spPr>
      </p:pic>
      <p:pic>
        <p:nvPicPr>
          <p:cNvPr id="2153" name="Google Shape;2153;p42"/>
          <p:cNvPicPr preferRelativeResize="0"/>
          <p:nvPr/>
        </p:nvPicPr>
        <p:blipFill>
          <a:blip r:embed="rId8">
            <a:alphaModFix/>
          </a:blip>
          <a:stretch>
            <a:fillRect/>
          </a:stretch>
        </p:blipFill>
        <p:spPr>
          <a:xfrm>
            <a:off x="0" y="607300"/>
            <a:ext cx="9143998" cy="4590075"/>
          </a:xfrm>
          <a:prstGeom prst="rect">
            <a:avLst/>
          </a:prstGeom>
          <a:noFill/>
          <a:ln>
            <a:noFill/>
          </a:ln>
        </p:spPr>
      </p:pic>
      <p:pic>
        <p:nvPicPr>
          <p:cNvPr id="2154" name="Google Shape;2154;p42"/>
          <p:cNvPicPr preferRelativeResize="0"/>
          <p:nvPr/>
        </p:nvPicPr>
        <p:blipFill>
          <a:blip r:embed="rId9">
            <a:alphaModFix/>
          </a:blip>
          <a:stretch>
            <a:fillRect/>
          </a:stretch>
        </p:blipFill>
        <p:spPr>
          <a:xfrm>
            <a:off x="0" y="607300"/>
            <a:ext cx="9144001" cy="4590075"/>
          </a:xfrm>
          <a:prstGeom prst="rect">
            <a:avLst/>
          </a:prstGeom>
          <a:noFill/>
          <a:ln>
            <a:noFill/>
          </a:ln>
        </p:spPr>
      </p:pic>
      <p:pic>
        <p:nvPicPr>
          <p:cNvPr id="2155" name="Google Shape;2155;p42"/>
          <p:cNvPicPr preferRelativeResize="0"/>
          <p:nvPr/>
        </p:nvPicPr>
        <p:blipFill>
          <a:blip r:embed="rId10">
            <a:alphaModFix/>
          </a:blip>
          <a:stretch>
            <a:fillRect/>
          </a:stretch>
        </p:blipFill>
        <p:spPr>
          <a:xfrm>
            <a:off x="0" y="607300"/>
            <a:ext cx="9144001" cy="4634250"/>
          </a:xfrm>
          <a:prstGeom prst="rect">
            <a:avLst/>
          </a:prstGeom>
          <a:noFill/>
          <a:ln>
            <a:noFill/>
          </a:ln>
        </p:spPr>
      </p:pic>
      <p:pic>
        <p:nvPicPr>
          <p:cNvPr id="2156" name="Google Shape;2156;p42"/>
          <p:cNvPicPr preferRelativeResize="0"/>
          <p:nvPr/>
        </p:nvPicPr>
        <p:blipFill>
          <a:blip r:embed="rId11">
            <a:alphaModFix/>
          </a:blip>
          <a:stretch>
            <a:fillRect/>
          </a:stretch>
        </p:blipFill>
        <p:spPr>
          <a:xfrm>
            <a:off x="0" y="607300"/>
            <a:ext cx="9144001" cy="4634249"/>
          </a:xfrm>
          <a:prstGeom prst="rect">
            <a:avLst/>
          </a:prstGeom>
          <a:noFill/>
          <a:ln>
            <a:noFill/>
          </a:ln>
        </p:spPr>
      </p:pic>
      <p:pic>
        <p:nvPicPr>
          <p:cNvPr id="2157" name="Google Shape;2157;p42"/>
          <p:cNvPicPr preferRelativeResize="0"/>
          <p:nvPr/>
        </p:nvPicPr>
        <p:blipFill>
          <a:blip r:embed="rId12">
            <a:alphaModFix/>
          </a:blip>
          <a:stretch>
            <a:fillRect/>
          </a:stretch>
        </p:blipFill>
        <p:spPr>
          <a:xfrm>
            <a:off x="0" y="607300"/>
            <a:ext cx="9144002" cy="4634250"/>
          </a:xfrm>
          <a:prstGeom prst="rect">
            <a:avLst/>
          </a:prstGeom>
          <a:noFill/>
          <a:ln>
            <a:noFill/>
          </a:ln>
        </p:spPr>
      </p:pic>
      <p:pic>
        <p:nvPicPr>
          <p:cNvPr id="2158" name="Google Shape;2158;p42"/>
          <p:cNvPicPr preferRelativeResize="0"/>
          <p:nvPr/>
        </p:nvPicPr>
        <p:blipFill>
          <a:blip r:embed="rId13">
            <a:alphaModFix/>
          </a:blip>
          <a:stretch>
            <a:fillRect/>
          </a:stretch>
        </p:blipFill>
        <p:spPr>
          <a:xfrm>
            <a:off x="0" y="607300"/>
            <a:ext cx="9144001" cy="4734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62"/>
        <p:cNvGrpSpPr/>
        <p:nvPr/>
      </p:nvGrpSpPr>
      <p:grpSpPr>
        <a:xfrm>
          <a:off x="0" y="0"/>
          <a:ext cx="0" cy="0"/>
          <a:chOff x="0" y="0"/>
          <a:chExt cx="0" cy="0"/>
        </a:xfrm>
      </p:grpSpPr>
      <p:sp>
        <p:nvSpPr>
          <p:cNvPr id="2163" name="Google Shape;2163;p43"/>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7.conclusion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67"/>
        <p:cNvGrpSpPr/>
        <p:nvPr/>
      </p:nvGrpSpPr>
      <p:grpSpPr>
        <a:xfrm>
          <a:off x="0" y="0"/>
          <a:ext cx="0" cy="0"/>
          <a:chOff x="0" y="0"/>
          <a:chExt cx="0" cy="0"/>
        </a:xfrm>
      </p:grpSpPr>
      <p:sp>
        <p:nvSpPr>
          <p:cNvPr id="2168" name="Google Shape;2168;p44"/>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Conclusion</a:t>
            </a:r>
            <a:endParaRPr/>
          </a:p>
        </p:txBody>
      </p:sp>
      <p:sp>
        <p:nvSpPr>
          <p:cNvPr id="2169" name="Google Shape;2169;p44"/>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500">
                <a:solidFill>
                  <a:srgbClr val="000000"/>
                </a:solidFill>
                <a:latin typeface="Arial"/>
                <a:ea typeface="Arial"/>
                <a:cs typeface="Arial"/>
                <a:sym typeface="Arial"/>
              </a:rPr>
              <a:t>*The Objective of this project is to build an application for Online Ordering Food and thus reducing manual work and making the traditional ordering system automated and faster.</a:t>
            </a:r>
            <a:endParaRPr sz="1500">
              <a:solidFill>
                <a:srgbClr val="000000"/>
              </a:solidFill>
              <a:latin typeface="Arial"/>
              <a:ea typeface="Arial"/>
              <a:cs typeface="Arial"/>
              <a:sym typeface="Arial"/>
            </a:endParaRPr>
          </a:p>
          <a:p>
            <a:pPr marL="0" lvl="0" indent="0" algn="l" rtl="0">
              <a:lnSpc>
                <a:spcPct val="115000"/>
              </a:lnSpc>
              <a:spcBef>
                <a:spcPts val="600"/>
              </a:spcBef>
              <a:spcAft>
                <a:spcPts val="0"/>
              </a:spcAft>
              <a:buNone/>
            </a:pPr>
            <a:endParaRPr sz="1500">
              <a:solidFill>
                <a:srgbClr val="2C3E50"/>
              </a:solidFill>
            </a:endParaRPr>
          </a:p>
          <a:p>
            <a:pPr marL="0" lvl="0" indent="0" algn="just" rtl="0">
              <a:lnSpc>
                <a:spcPct val="115000"/>
              </a:lnSpc>
              <a:spcBef>
                <a:spcPts val="0"/>
              </a:spcBef>
              <a:spcAft>
                <a:spcPts val="0"/>
              </a:spcAft>
              <a:buNone/>
            </a:pPr>
            <a:r>
              <a:rPr lang="en" sz="1500">
                <a:solidFill>
                  <a:srgbClr val="000000"/>
                </a:solidFill>
                <a:latin typeface="Arial"/>
                <a:ea typeface="Arial"/>
                <a:cs typeface="Arial"/>
                <a:sym typeface="Arial"/>
              </a:rPr>
              <a:t>*Overall we have created application in focus of future Food ordering system, this application will helpful to many people. </a:t>
            </a:r>
            <a:endParaRPr sz="1500">
              <a:solidFill>
                <a:srgbClr val="000000"/>
              </a:solidFill>
              <a:latin typeface="Arial"/>
              <a:ea typeface="Arial"/>
              <a:cs typeface="Arial"/>
              <a:sym typeface="Arial"/>
            </a:endParaRPr>
          </a:p>
          <a:p>
            <a:pPr marL="0" lvl="0" indent="0" algn="l" rtl="0">
              <a:lnSpc>
                <a:spcPct val="115000"/>
              </a:lnSpc>
              <a:spcBef>
                <a:spcPts val="600"/>
              </a:spcBef>
              <a:spcAft>
                <a:spcPts val="0"/>
              </a:spcAft>
              <a:buNone/>
            </a:pPr>
            <a:endParaRPr sz="1500">
              <a:solidFill>
                <a:srgbClr val="2C3E50"/>
              </a:solidFill>
            </a:endParaRPr>
          </a:p>
        </p:txBody>
      </p:sp>
      <p:sp>
        <p:nvSpPr>
          <p:cNvPr id="2170" name="Google Shape;2170;p4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32</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a:t>
            </a:r>
            <a:endParaRPr/>
          </a:p>
          <a:p>
            <a:pPr marL="0" lvl="0" indent="0" algn="ctr" rtl="0">
              <a:spcBef>
                <a:spcPts val="0"/>
              </a:spcBef>
              <a:spcAft>
                <a:spcPts val="0"/>
              </a:spcAft>
              <a:buNone/>
            </a:pPr>
            <a:r>
              <a:rPr lang="en"/>
              <a:t>Introduction</a:t>
            </a:r>
            <a:endParaRPr/>
          </a:p>
        </p:txBody>
      </p:sp>
      <p:sp>
        <p:nvSpPr>
          <p:cNvPr id="1915" name="Google Shape;1915;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4</a:t>
            </a:fld>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19"/>
        <p:cNvGrpSpPr/>
        <p:nvPr/>
      </p:nvGrpSpPr>
      <p:grpSpPr>
        <a:xfrm>
          <a:off x="0" y="0"/>
          <a:ext cx="0" cy="0"/>
          <a:chOff x="0" y="0"/>
          <a:chExt cx="0" cy="0"/>
        </a:xfrm>
      </p:grpSpPr>
      <p:sp>
        <p:nvSpPr>
          <p:cNvPr id="1920" name="Google Shape;1920;p17"/>
          <p:cNvSpPr txBox="1">
            <a:spLocks noGrp="1"/>
          </p:cNvSpPr>
          <p:nvPr>
            <p:ph type="title"/>
          </p:nvPr>
        </p:nvSpPr>
        <p:spPr>
          <a:xfrm>
            <a:off x="1131750" y="449500"/>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1921" name="Google Shape;1921;p17"/>
          <p:cNvSpPr txBox="1">
            <a:spLocks noGrp="1"/>
          </p:cNvSpPr>
          <p:nvPr>
            <p:ph type="body" idx="1"/>
          </p:nvPr>
        </p:nvSpPr>
        <p:spPr>
          <a:xfrm>
            <a:off x="1131750" y="1114500"/>
            <a:ext cx="6880500" cy="3498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500"/>
              <a:t>*A website or app that allows customers to view the menu and place an order and an admin interface that enables the restaurant to receive and fulfill customer orders.</a:t>
            </a:r>
            <a:endParaRPr sz="1500"/>
          </a:p>
          <a:p>
            <a:pPr marL="0" lvl="0" indent="0" algn="l" rtl="0">
              <a:spcBef>
                <a:spcPts val="600"/>
              </a:spcBef>
              <a:spcAft>
                <a:spcPts val="0"/>
              </a:spcAft>
              <a:buNone/>
            </a:pPr>
            <a:r>
              <a:rPr lang="en" sz="1500" b="1"/>
              <a:t>*Online Food Delivery System </a:t>
            </a:r>
            <a:r>
              <a:rPr lang="en" sz="1500"/>
              <a:t>is mainly designed primarily function for use in the food delivery industry.</a:t>
            </a:r>
            <a:endParaRPr sz="1500"/>
          </a:p>
          <a:p>
            <a:pPr marL="0" lvl="0" indent="0" algn="l" rtl="0">
              <a:spcBef>
                <a:spcPts val="600"/>
              </a:spcBef>
              <a:spcAft>
                <a:spcPts val="0"/>
              </a:spcAft>
              <a:buNone/>
            </a:pPr>
            <a:r>
              <a:rPr lang="en" sz="1500"/>
              <a:t>*This system will allow hotels and restaurants to increase online food ordering such type of business.</a:t>
            </a:r>
            <a:endParaRPr sz="1500"/>
          </a:p>
          <a:p>
            <a:pPr marL="0" lvl="0" indent="0" algn="l" rtl="0">
              <a:spcBef>
                <a:spcPts val="600"/>
              </a:spcBef>
              <a:spcAft>
                <a:spcPts val="0"/>
              </a:spcAft>
              <a:buNone/>
            </a:pPr>
            <a:r>
              <a:rPr lang="en" sz="1500"/>
              <a:t>*The customers can be selected food menu items in a few minutes.</a:t>
            </a:r>
            <a:endParaRPr sz="1500"/>
          </a:p>
          <a:p>
            <a:pPr marL="0" lvl="0" indent="0" algn="l" rtl="0">
              <a:spcBef>
                <a:spcPts val="600"/>
              </a:spcBef>
              <a:spcAft>
                <a:spcPts val="0"/>
              </a:spcAft>
              <a:buNone/>
            </a:pPr>
            <a:r>
              <a:rPr lang="en" sz="1500"/>
              <a:t>*In the modern food industries allows to quickly and easily delivery on customer place.</a:t>
            </a:r>
            <a:endParaRPr sz="1500"/>
          </a:p>
          <a:p>
            <a:pPr marL="0" lvl="0" indent="0" algn="l" rtl="0">
              <a:spcBef>
                <a:spcPts val="600"/>
              </a:spcBef>
              <a:spcAft>
                <a:spcPts val="0"/>
              </a:spcAft>
              <a:buNone/>
            </a:pPr>
            <a:r>
              <a:rPr lang="en" sz="1500"/>
              <a:t>*Restaurant employees then use these orders through an easy to delivery on customers place and easy to find out navigate graphical interface for efficient processing</a:t>
            </a:r>
            <a:endParaRPr sz="1500"/>
          </a:p>
        </p:txBody>
      </p:sp>
      <p:sp>
        <p:nvSpPr>
          <p:cNvPr id="1922" name="Google Shape;1922;p17"/>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5</a:t>
            </a:fld>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6"/>
        <p:cNvGrpSpPr/>
        <p:nvPr/>
      </p:nvGrpSpPr>
      <p:grpSpPr>
        <a:xfrm>
          <a:off x="0" y="0"/>
          <a:ext cx="0" cy="0"/>
          <a:chOff x="0" y="0"/>
          <a:chExt cx="0" cy="0"/>
        </a:xfrm>
      </p:grpSpPr>
      <p:sp>
        <p:nvSpPr>
          <p:cNvPr id="1927" name="Google Shape;1927;p18"/>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a:t>
            </a:r>
            <a:br>
              <a:rPr lang="en"/>
            </a:br>
            <a:r>
              <a:rPr lang="en"/>
              <a:t>Objective</a:t>
            </a:r>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31"/>
        <p:cNvGrpSpPr/>
        <p:nvPr/>
      </p:nvGrpSpPr>
      <p:grpSpPr>
        <a:xfrm>
          <a:off x="0" y="0"/>
          <a:ext cx="0" cy="0"/>
          <a:chOff x="0" y="0"/>
          <a:chExt cx="0" cy="0"/>
        </a:xfrm>
      </p:grpSpPr>
      <p:sp>
        <p:nvSpPr>
          <p:cNvPr id="1932" name="Google Shape;1932;p19"/>
          <p:cNvSpPr txBox="1">
            <a:spLocks noGrp="1"/>
          </p:cNvSpPr>
          <p:nvPr>
            <p:ph type="body" idx="1"/>
          </p:nvPr>
        </p:nvSpPr>
        <p:spPr>
          <a:xfrm>
            <a:off x="1131750" y="1329875"/>
            <a:ext cx="6880500" cy="34815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400">
                <a:solidFill>
                  <a:srgbClr val="000000"/>
                </a:solidFill>
                <a:latin typeface="Arial"/>
                <a:ea typeface="Arial"/>
                <a:cs typeface="Arial"/>
                <a:sym typeface="Arial"/>
              </a:rPr>
              <a:t>*To develop a system that will surely satisfies the customer service.</a:t>
            </a:r>
            <a:endParaRPr sz="14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400">
                <a:solidFill>
                  <a:srgbClr val="000000"/>
                </a:solidFill>
                <a:latin typeface="Arial"/>
                <a:ea typeface="Arial"/>
                <a:cs typeface="Arial"/>
                <a:sym typeface="Arial"/>
              </a:rPr>
              <a:t>*To design a system able to accommodate huge amount of orders at a time.</a:t>
            </a:r>
            <a:endParaRPr sz="14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400">
                <a:solidFill>
                  <a:srgbClr val="000000"/>
                </a:solidFill>
                <a:latin typeface="Arial"/>
                <a:ea typeface="Arial"/>
                <a:cs typeface="Arial"/>
                <a:sym typeface="Arial"/>
              </a:rPr>
              <a:t>*To evaluate its performance and acceptability  in terms of security user-friendliness accuracy and reliability.</a:t>
            </a:r>
            <a:endParaRPr sz="14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400">
                <a:solidFill>
                  <a:srgbClr val="000000"/>
                </a:solidFill>
                <a:latin typeface="Arial"/>
                <a:ea typeface="Arial"/>
                <a:cs typeface="Arial"/>
                <a:sym typeface="Arial"/>
              </a:rPr>
              <a:t>*To improve the communication between the client and the server and minimize the time of ordering .</a:t>
            </a:r>
            <a:endParaRPr sz="14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400">
                <a:solidFill>
                  <a:srgbClr val="000000"/>
                </a:solidFill>
                <a:latin typeface="Arial"/>
                <a:ea typeface="Arial"/>
                <a:cs typeface="Arial"/>
                <a:sym typeface="Arial"/>
              </a:rPr>
              <a:t>*Main objectives of  a restaurant to ensure  the customer  satisfaction.</a:t>
            </a:r>
            <a:endParaRPr sz="14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400">
                <a:solidFill>
                  <a:srgbClr val="000000"/>
                </a:solidFill>
                <a:latin typeface="Arial"/>
                <a:ea typeface="Arial"/>
                <a:cs typeface="Arial"/>
                <a:sym typeface="Arial"/>
              </a:rPr>
              <a:t>*The manipulation  of orders to the customers be so easy and quick y touching on the tablet and choosing the desired menu.</a:t>
            </a:r>
            <a:endParaRPr sz="1400">
              <a:solidFill>
                <a:srgbClr val="000000"/>
              </a:solidFill>
              <a:latin typeface="Arial"/>
              <a:ea typeface="Arial"/>
              <a:cs typeface="Arial"/>
              <a:sym typeface="Arial"/>
            </a:endParaRPr>
          </a:p>
          <a:p>
            <a:pPr marL="0" lvl="0" indent="0" algn="just" rtl="0">
              <a:lnSpc>
                <a:spcPct val="115000"/>
              </a:lnSpc>
              <a:spcBef>
                <a:spcPts val="0"/>
              </a:spcBef>
              <a:spcAft>
                <a:spcPts val="0"/>
              </a:spcAft>
              <a:buNone/>
            </a:pPr>
            <a:r>
              <a:rPr lang="en" sz="1400">
                <a:solidFill>
                  <a:srgbClr val="000000"/>
                </a:solidFill>
                <a:latin typeface="Arial"/>
                <a:ea typeface="Arial"/>
                <a:cs typeface="Arial"/>
                <a:sym typeface="Arial"/>
              </a:rPr>
              <a:t>*The system will also automatically calculate the displays the final bill so the bills will ready to print without having any error because the information for that item is already inserted.</a:t>
            </a:r>
            <a:endParaRPr sz="1400">
              <a:solidFill>
                <a:srgbClr val="000000"/>
              </a:solidFill>
              <a:latin typeface="Arial"/>
              <a:ea typeface="Arial"/>
              <a:cs typeface="Arial"/>
              <a:sym typeface="Arial"/>
            </a:endParaRPr>
          </a:p>
          <a:p>
            <a:pPr marL="0" lvl="0" indent="0" algn="l" rtl="0">
              <a:spcBef>
                <a:spcPts val="600"/>
              </a:spcBef>
              <a:spcAft>
                <a:spcPts val="0"/>
              </a:spcAft>
              <a:buNone/>
            </a:pPr>
            <a:endParaRPr sz="900">
              <a:solidFill>
                <a:srgbClr val="000000"/>
              </a:solidFill>
            </a:endParaRPr>
          </a:p>
          <a:p>
            <a:pPr marL="0" lvl="0" indent="0" algn="l" rtl="0">
              <a:spcBef>
                <a:spcPts val="600"/>
              </a:spcBef>
              <a:spcAft>
                <a:spcPts val="0"/>
              </a:spcAft>
              <a:buNone/>
            </a:pPr>
            <a:endParaRPr sz="1500">
              <a:solidFill>
                <a:srgbClr val="000000"/>
              </a:solidFill>
            </a:endParaRPr>
          </a:p>
        </p:txBody>
      </p:sp>
      <p:sp>
        <p:nvSpPr>
          <p:cNvPr id="1933" name="Google Shape;1933;p19"/>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a:t>
            </a:r>
            <a:endParaRPr/>
          </a:p>
        </p:txBody>
      </p:sp>
      <p:sp>
        <p:nvSpPr>
          <p:cNvPr id="1934" name="Google Shape;1934;p19"/>
          <p:cNvSpPr txBox="1">
            <a:spLocks noGrp="1"/>
          </p:cNvSpPr>
          <p:nvPr>
            <p:ph type="body" idx="2"/>
          </p:nvPr>
        </p:nvSpPr>
        <p:spPr>
          <a:xfrm>
            <a:off x="4672553" y="1329863"/>
            <a:ext cx="3339600" cy="3481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35" name="Google Shape;1935;p1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7</a:t>
            </a:fld>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39"/>
        <p:cNvGrpSpPr/>
        <p:nvPr/>
      </p:nvGrpSpPr>
      <p:grpSpPr>
        <a:xfrm>
          <a:off x="0" y="0"/>
          <a:ext cx="0" cy="0"/>
          <a:chOff x="0" y="0"/>
          <a:chExt cx="0" cy="0"/>
        </a:xfrm>
      </p:grpSpPr>
      <p:sp>
        <p:nvSpPr>
          <p:cNvPr id="1940" name="Google Shape;1940;p20"/>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3.System Requirements</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4"/>
        <p:cNvGrpSpPr/>
        <p:nvPr/>
      </p:nvGrpSpPr>
      <p:grpSpPr>
        <a:xfrm>
          <a:off x="0" y="0"/>
          <a:ext cx="0" cy="0"/>
          <a:chOff x="0" y="0"/>
          <a:chExt cx="0" cy="0"/>
        </a:xfrm>
      </p:grpSpPr>
      <p:sp>
        <p:nvSpPr>
          <p:cNvPr id="1945" name="Google Shape;1945;p21"/>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System Requirements</a:t>
            </a:r>
            <a:endParaRPr/>
          </a:p>
        </p:txBody>
      </p:sp>
      <p:sp>
        <p:nvSpPr>
          <p:cNvPr id="1946" name="Google Shape;1946;p21"/>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47" name="Google Shape;1947;p21"/>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48" name="Google Shape;1948;p21"/>
          <p:cNvSpPr txBox="1">
            <a:spLocks noGrp="1"/>
          </p:cNvSpPr>
          <p:nvPr>
            <p:ph type="body" idx="3"/>
          </p:nvPr>
        </p:nvSpPr>
        <p:spPr>
          <a:xfrm>
            <a:off x="1221890" y="1279075"/>
            <a:ext cx="6880500" cy="3532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20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2000">
                <a:solidFill>
                  <a:srgbClr val="000000"/>
                </a:solidFill>
                <a:latin typeface="Arial"/>
                <a:ea typeface="Arial"/>
                <a:cs typeface="Arial"/>
                <a:sym typeface="Arial"/>
              </a:rPr>
              <a:t>SOFTWARE REQUIREMENTS:-</a:t>
            </a:r>
            <a:endParaRPr sz="20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500">
                <a:solidFill>
                  <a:srgbClr val="000000"/>
                </a:solidFill>
                <a:latin typeface="Arial"/>
                <a:ea typeface="Arial"/>
                <a:cs typeface="Arial"/>
                <a:sym typeface="Arial"/>
              </a:rPr>
              <a:t>*Operating System :64 bit(Windows 7/8/10)</a:t>
            </a: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500">
                <a:solidFill>
                  <a:srgbClr val="000000"/>
                </a:solidFill>
                <a:latin typeface="Arial"/>
                <a:ea typeface="Arial"/>
                <a:cs typeface="Arial"/>
                <a:sym typeface="Arial"/>
              </a:rPr>
              <a:t>*Eclipse(Hibernate ,Spring boot and HTML/CSS)</a:t>
            </a: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2000">
                <a:solidFill>
                  <a:srgbClr val="000000"/>
                </a:solidFill>
                <a:latin typeface="Arial"/>
                <a:ea typeface="Arial"/>
                <a:cs typeface="Arial"/>
                <a:sym typeface="Arial"/>
              </a:rPr>
              <a:t>HARDWARE REQUIREMENTS:-</a:t>
            </a:r>
            <a:endParaRPr sz="20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500">
                <a:solidFill>
                  <a:srgbClr val="000000"/>
                </a:solidFill>
                <a:latin typeface="Arial"/>
                <a:ea typeface="Arial"/>
                <a:cs typeface="Arial"/>
                <a:sym typeface="Arial"/>
              </a:rPr>
              <a:t>*RAM: Minimum 4GB</a:t>
            </a: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r>
              <a:rPr lang="en" sz="1500">
                <a:solidFill>
                  <a:srgbClr val="000000"/>
                </a:solidFill>
                <a:latin typeface="Arial"/>
                <a:ea typeface="Arial"/>
                <a:cs typeface="Arial"/>
                <a:sym typeface="Arial"/>
              </a:rPr>
              <a:t>*ROM:256 GB</a:t>
            </a: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1500">
              <a:solidFill>
                <a:srgbClr val="000000"/>
              </a:solidFill>
              <a:latin typeface="Arial"/>
              <a:ea typeface="Arial"/>
              <a:cs typeface="Arial"/>
              <a:sym typeface="Arial"/>
            </a:endParaRPr>
          </a:p>
          <a:p>
            <a:pPr marL="0" lvl="0" indent="0" algn="l" rtl="0">
              <a:lnSpc>
                <a:spcPct val="115000"/>
              </a:lnSpc>
              <a:spcBef>
                <a:spcPts val="0"/>
              </a:spcBef>
              <a:spcAft>
                <a:spcPts val="0"/>
              </a:spcAft>
              <a:buNone/>
            </a:pPr>
            <a:endParaRPr sz="2000">
              <a:solidFill>
                <a:srgbClr val="000000"/>
              </a:solidFill>
              <a:latin typeface="Arial"/>
              <a:ea typeface="Arial"/>
              <a:cs typeface="Arial"/>
              <a:sym typeface="Arial"/>
            </a:endParaRPr>
          </a:p>
          <a:p>
            <a:pPr marL="0" lvl="0" indent="0" algn="l" rtl="0">
              <a:spcBef>
                <a:spcPts val="600"/>
              </a:spcBef>
              <a:spcAft>
                <a:spcPts val="0"/>
              </a:spcAft>
              <a:buNone/>
            </a:pPr>
            <a:endParaRPr b="1"/>
          </a:p>
          <a:p>
            <a:pPr marL="0" lvl="0" indent="0" algn="l" rtl="0">
              <a:spcBef>
                <a:spcPts val="600"/>
              </a:spcBef>
              <a:spcAft>
                <a:spcPts val="0"/>
              </a:spcAft>
              <a:buNone/>
            </a:pPr>
            <a:endParaRPr/>
          </a:p>
        </p:txBody>
      </p:sp>
      <p:sp>
        <p:nvSpPr>
          <p:cNvPr id="1949" name="Google Shape;1949;p2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9</a:t>
            </a:fld>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Nathaniel template">
  <a:themeElements>
    <a:clrScheme name="Custom 347">
      <a:dk1>
        <a:srgbClr val="2C3E50"/>
      </a:dk1>
      <a:lt1>
        <a:srgbClr val="FFFFFF"/>
      </a:lt1>
      <a:dk2>
        <a:srgbClr val="617A86"/>
      </a:dk2>
      <a:lt2>
        <a:srgbClr val="F5F6F7"/>
      </a:lt2>
      <a:accent1>
        <a:srgbClr val="F55D4B"/>
      </a:accent1>
      <a:accent2>
        <a:srgbClr val="992C26"/>
      </a:accent2>
      <a:accent3>
        <a:srgbClr val="72201C"/>
      </a:accent3>
      <a:accent4>
        <a:srgbClr val="BDD1D3"/>
      </a:accent4>
      <a:accent5>
        <a:srgbClr val="95A5A6"/>
      </a:accent5>
      <a:accent6>
        <a:srgbClr val="617A86"/>
      </a:accent6>
      <a:hlink>
        <a:srgbClr val="F55D4B"/>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1250</Words>
  <PresentationFormat>On-screen Show (16:9)</PresentationFormat>
  <Paragraphs>204</Paragraphs>
  <Slides>32</Slides>
  <Notes>32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Arial</vt:lpstr>
      <vt:lpstr>Amatic SC</vt:lpstr>
      <vt:lpstr>Merriweather</vt:lpstr>
      <vt:lpstr>Nathaniel template</vt:lpstr>
      <vt:lpstr>Online Food delivery System </vt:lpstr>
      <vt:lpstr>Team Members</vt:lpstr>
      <vt:lpstr>Overview</vt:lpstr>
      <vt:lpstr>1. Introduction</vt:lpstr>
      <vt:lpstr>Introduction</vt:lpstr>
      <vt:lpstr>2. Objective</vt:lpstr>
      <vt:lpstr>Objective</vt:lpstr>
      <vt:lpstr>3.System Requirements</vt:lpstr>
      <vt:lpstr>System Requirements</vt:lpstr>
      <vt:lpstr>4.Proposed System</vt:lpstr>
      <vt:lpstr>                                        Proposed system</vt:lpstr>
      <vt:lpstr>5.Annotations</vt:lpstr>
      <vt:lpstr>                                        Annotations</vt:lpstr>
      <vt:lpstr>                                        </vt:lpstr>
      <vt:lpstr>                                        </vt:lpstr>
      <vt:lpstr>                                        </vt:lpstr>
      <vt:lpstr>                                        </vt:lpstr>
      <vt:lpstr>Slide 18</vt:lpstr>
      <vt:lpstr>6.Screenshots</vt:lpstr>
      <vt:lpstr>Login page</vt:lpstr>
      <vt:lpstr>Admin page</vt:lpstr>
      <vt:lpstr>Food product list</vt:lpstr>
      <vt:lpstr>Create  new product</vt:lpstr>
      <vt:lpstr>Menu page</vt:lpstr>
      <vt:lpstr>Customer registraation</vt:lpstr>
      <vt:lpstr>Registration login</vt:lpstr>
      <vt:lpstr>Food controller</vt:lpstr>
      <vt:lpstr>Main controller</vt:lpstr>
      <vt:lpstr>Application properties</vt:lpstr>
      <vt:lpstr>Index page</vt:lpstr>
      <vt:lpstr>7.conclusion</vt:lpstr>
      <vt:lpstr>Conclusion</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Food delivery System </dc:title>
  <dc:creator>Kavi</dc:creator>
  <cp:lastModifiedBy>Kavi</cp:lastModifiedBy>
  <cp:revision>1</cp:revision>
  <dcterms:modified xsi:type="dcterms:W3CDTF">2022-05-09T08:54:18Z</dcterms:modified>
</cp:coreProperties>
</file>